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73" r:id="rId5"/>
    <p:sldId id="275" r:id="rId6"/>
    <p:sldId id="276" r:id="rId7"/>
    <p:sldId id="260" r:id="rId8"/>
    <p:sldId id="272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2F67C3-C1E7-FB4E-A21A-C0484EF2906B}" v="130" dt="2024-02-28T23:29:45.410"/>
    <p1510:client id="{7E740727-A381-42E5-8669-64D18D8A4A55}" v="6" dt="2024-02-28T22:49:17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6"/>
    <p:restoredTop sz="94694"/>
  </p:normalViewPr>
  <p:slideViewPr>
    <p:cSldViewPr snapToGrid="0">
      <p:cViewPr varScale="1">
        <p:scale>
          <a:sx n="73" d="100"/>
          <a:sy n="73" d="100"/>
        </p:scale>
        <p:origin x="19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 Haugen" userId="6ba058fb-7e02-40b2-9b5d-ab34fb5f2c8c" providerId="ADAL" clId="{4FF222AC-E2C4-444A-B5AB-F6051AD3DCBB}"/>
    <pc:docChg chg="undo redo custSel addSld delSld modSld modMainMaster">
      <pc:chgData name="Nicole Haugen" userId="6ba058fb-7e02-40b2-9b5d-ab34fb5f2c8c" providerId="ADAL" clId="{4FF222AC-E2C4-444A-B5AB-F6051AD3DCBB}" dt="2018-10-02T14:26:37.466" v="1420"/>
      <pc:docMkLst>
        <pc:docMk/>
      </pc:docMkLst>
      <pc:sldChg chg="addSp delSp modSp modNotesTx">
        <pc:chgData name="Nicole Haugen" userId="6ba058fb-7e02-40b2-9b5d-ab34fb5f2c8c" providerId="ADAL" clId="{4FF222AC-E2C4-444A-B5AB-F6051AD3DCBB}" dt="2018-10-02T14:17:02.831" v="1409"/>
        <pc:sldMkLst>
          <pc:docMk/>
          <pc:sldMk cId="1639782823" sldId="257"/>
        </pc:sldMkLst>
        <pc:picChg chg="add del mod">
          <ac:chgData name="Nicole Haugen" userId="6ba058fb-7e02-40b2-9b5d-ab34fb5f2c8c" providerId="ADAL" clId="{4FF222AC-E2C4-444A-B5AB-F6051AD3DCBB}" dt="2018-10-02T14:17:02.831" v="1409"/>
          <ac:picMkLst>
            <pc:docMk/>
            <pc:sldMk cId="1639782823" sldId="257"/>
            <ac:picMk id="2" creationId="{2C927801-7FF7-4D84-8764-A1AD9E1DD92F}"/>
          </ac:picMkLst>
        </pc:picChg>
      </pc:sldChg>
      <pc:sldChg chg="modNotesTx">
        <pc:chgData name="Nicole Haugen" userId="6ba058fb-7e02-40b2-9b5d-ab34fb5f2c8c" providerId="ADAL" clId="{4FF222AC-E2C4-444A-B5AB-F6051AD3DCBB}" dt="2018-10-02T14:15:35.431" v="1403" actId="6549"/>
        <pc:sldMkLst>
          <pc:docMk/>
          <pc:sldMk cId="3644486752" sldId="259"/>
        </pc:sldMkLst>
      </pc:sldChg>
      <pc:sldChg chg="modNotesTx">
        <pc:chgData name="Nicole Haugen" userId="6ba058fb-7e02-40b2-9b5d-ab34fb5f2c8c" providerId="ADAL" clId="{4FF222AC-E2C4-444A-B5AB-F6051AD3DCBB}" dt="2018-10-02T14:15:44.916" v="1405" actId="5793"/>
        <pc:sldMkLst>
          <pc:docMk/>
          <pc:sldMk cId="1764218764" sldId="260"/>
        </pc:sldMkLst>
      </pc:sldChg>
      <pc:sldChg chg="addSp delSp modSp del modNotesTx">
        <pc:chgData name="Nicole Haugen" userId="6ba058fb-7e02-40b2-9b5d-ab34fb5f2c8c" providerId="ADAL" clId="{4FF222AC-E2C4-444A-B5AB-F6051AD3DCBB}" dt="2018-10-02T14:25:14.360" v="1415" actId="2696"/>
        <pc:sldMkLst>
          <pc:docMk/>
          <pc:sldMk cId="4250070384" sldId="263"/>
        </pc:sldMkLst>
        <pc:spChg chg="mod">
          <ac:chgData name="Nicole Haugen" userId="6ba058fb-7e02-40b2-9b5d-ab34fb5f2c8c" providerId="ADAL" clId="{4FF222AC-E2C4-444A-B5AB-F6051AD3DCBB}" dt="2018-10-02T14:12:33.317" v="866" actId="20577"/>
          <ac:spMkLst>
            <pc:docMk/>
            <pc:sldMk cId="4250070384" sldId="263"/>
            <ac:spMk id="3" creationId="{00000000-0000-0000-0000-000000000000}"/>
          </ac:spMkLst>
        </pc:spChg>
        <pc:spChg chg="add del">
          <ac:chgData name="Nicole Haugen" userId="6ba058fb-7e02-40b2-9b5d-ab34fb5f2c8c" providerId="ADAL" clId="{4FF222AC-E2C4-444A-B5AB-F6051AD3DCBB}" dt="2018-10-02T14:12:33.689" v="868" actId="478"/>
          <ac:spMkLst>
            <pc:docMk/>
            <pc:sldMk cId="4250070384" sldId="263"/>
            <ac:spMk id="4" creationId="{00000000-0000-0000-0000-000000000000}"/>
          </ac:spMkLst>
        </pc:spChg>
        <pc:spChg chg="add del mod">
          <ac:chgData name="Nicole Haugen" userId="6ba058fb-7e02-40b2-9b5d-ab34fb5f2c8c" providerId="ADAL" clId="{4FF222AC-E2C4-444A-B5AB-F6051AD3DCBB}" dt="2018-10-02T14:14:55.947" v="1359" actId="478"/>
          <ac:spMkLst>
            <pc:docMk/>
            <pc:sldMk cId="4250070384" sldId="263"/>
            <ac:spMk id="7" creationId="{E8FDC59C-8529-45D0-B06E-025340AFBF92}"/>
          </ac:spMkLst>
        </pc:spChg>
        <pc:picChg chg="add del">
          <ac:chgData name="Nicole Haugen" userId="6ba058fb-7e02-40b2-9b5d-ab34fb5f2c8c" providerId="ADAL" clId="{4FF222AC-E2C4-444A-B5AB-F6051AD3DCBB}" dt="2018-10-02T14:12:33.531" v="867" actId="478"/>
          <ac:picMkLst>
            <pc:docMk/>
            <pc:sldMk cId="4250070384" sldId="263"/>
            <ac:picMk id="5" creationId="{00000000-0000-0000-0000-000000000000}"/>
          </ac:picMkLst>
        </pc:picChg>
        <pc:picChg chg="add del mod">
          <ac:chgData name="Nicole Haugen" userId="6ba058fb-7e02-40b2-9b5d-ab34fb5f2c8c" providerId="ADAL" clId="{4FF222AC-E2C4-444A-B5AB-F6051AD3DCBB}" dt="2018-10-02T14:15:18.759" v="1400" actId="1076"/>
          <ac:picMkLst>
            <pc:docMk/>
            <pc:sldMk cId="4250070384" sldId="263"/>
            <ac:picMk id="6" creationId="{47B5A2B9-C3BF-4543-8A63-D2525928D74D}"/>
          </ac:picMkLst>
        </pc:picChg>
      </pc:sldChg>
      <pc:sldChg chg="add del modNotesTx">
        <pc:chgData name="Nicole Haugen" userId="6ba058fb-7e02-40b2-9b5d-ab34fb5f2c8c" providerId="ADAL" clId="{4FF222AC-E2C4-444A-B5AB-F6051AD3DCBB}" dt="2018-10-02T14:25:11.737" v="1414"/>
        <pc:sldMkLst>
          <pc:docMk/>
          <pc:sldMk cId="2399482712" sldId="266"/>
        </pc:sldMkLst>
      </pc:sldChg>
      <pc:sldChg chg="modSp add del">
        <pc:chgData name="Nicole Haugen" userId="6ba058fb-7e02-40b2-9b5d-ab34fb5f2c8c" providerId="ADAL" clId="{4FF222AC-E2C4-444A-B5AB-F6051AD3DCBB}" dt="2018-10-02T14:08:55.210" v="820" actId="2696"/>
        <pc:sldMkLst>
          <pc:docMk/>
          <pc:sldMk cId="335561834" sldId="267"/>
        </pc:sldMkLst>
        <pc:spChg chg="mod">
          <ac:chgData name="Nicole Haugen" userId="6ba058fb-7e02-40b2-9b5d-ab34fb5f2c8c" providerId="ADAL" clId="{4FF222AC-E2C4-444A-B5AB-F6051AD3DCBB}" dt="2018-10-02T13:48:30.289" v="25" actId="20577"/>
          <ac:spMkLst>
            <pc:docMk/>
            <pc:sldMk cId="335561834" sldId="267"/>
            <ac:spMk id="3" creationId="{00000000-0000-0000-0000-000000000000}"/>
          </ac:spMkLst>
        </pc:spChg>
      </pc:sldChg>
      <pc:sldChg chg="addSp delSp modSp add del modAnim modNotesTx">
        <pc:chgData name="Nicole Haugen" userId="6ba058fb-7e02-40b2-9b5d-ab34fb5f2c8c" providerId="ADAL" clId="{4FF222AC-E2C4-444A-B5AB-F6051AD3DCBB}" dt="2018-10-02T14:25:17.763" v="1418" actId="2696"/>
        <pc:sldMkLst>
          <pc:docMk/>
          <pc:sldMk cId="2694210974" sldId="268"/>
        </pc:sldMkLst>
        <pc:spChg chg="add del mod">
          <ac:chgData name="Nicole Haugen" userId="6ba058fb-7e02-40b2-9b5d-ab34fb5f2c8c" providerId="ADAL" clId="{4FF222AC-E2C4-444A-B5AB-F6051AD3DCBB}" dt="2018-10-02T13:56:50.152" v="225" actId="20577"/>
          <ac:spMkLst>
            <pc:docMk/>
            <pc:sldMk cId="2694210974" sldId="268"/>
            <ac:spMk id="3" creationId="{00000000-0000-0000-0000-000000000000}"/>
          </ac:spMkLst>
        </pc:spChg>
        <pc:spChg chg="mod">
          <ac:chgData name="Nicole Haugen" userId="6ba058fb-7e02-40b2-9b5d-ab34fb5f2c8c" providerId="ADAL" clId="{4FF222AC-E2C4-444A-B5AB-F6051AD3DCBB}" dt="2018-10-02T14:03:56.883" v="651" actId="20577"/>
          <ac:spMkLst>
            <pc:docMk/>
            <pc:sldMk cId="2694210974" sldId="268"/>
            <ac:spMk id="4" creationId="{00000000-0000-0000-0000-000000000000}"/>
          </ac:spMkLst>
        </pc:spChg>
        <pc:spChg chg="add del mod">
          <ac:chgData name="Nicole Haugen" userId="6ba058fb-7e02-40b2-9b5d-ab34fb5f2c8c" providerId="ADAL" clId="{4FF222AC-E2C4-444A-B5AB-F6051AD3DCBB}" dt="2018-10-02T13:59:38.372" v="264"/>
          <ac:spMkLst>
            <pc:docMk/>
            <pc:sldMk cId="2694210974" sldId="268"/>
            <ac:spMk id="6" creationId="{D93CD201-6CA6-4D15-887B-FCAC8DF7468A}"/>
          </ac:spMkLst>
        </pc:spChg>
        <pc:spChg chg="add mod">
          <ac:chgData name="Nicole Haugen" userId="6ba058fb-7e02-40b2-9b5d-ab34fb5f2c8c" providerId="ADAL" clId="{4FF222AC-E2C4-444A-B5AB-F6051AD3DCBB}" dt="2018-10-02T13:57:46.711" v="261" actId="20577"/>
          <ac:spMkLst>
            <pc:docMk/>
            <pc:sldMk cId="2694210974" sldId="268"/>
            <ac:spMk id="7" creationId="{1517F237-6720-4E70-A58B-01BC56A69554}"/>
          </ac:spMkLst>
        </pc:spChg>
        <pc:picChg chg="add mod">
          <ac:chgData name="Nicole Haugen" userId="6ba058fb-7e02-40b2-9b5d-ab34fb5f2c8c" providerId="ADAL" clId="{4FF222AC-E2C4-444A-B5AB-F6051AD3DCBB}" dt="2018-10-02T13:59:44.484" v="267" actId="1076"/>
          <ac:picMkLst>
            <pc:docMk/>
            <pc:sldMk cId="2694210974" sldId="268"/>
            <ac:picMk id="2" creationId="{75244B00-1CA2-4E31-948E-14479FD6F3B0}"/>
          </ac:picMkLst>
        </pc:picChg>
        <pc:picChg chg="del">
          <ac:chgData name="Nicole Haugen" userId="6ba058fb-7e02-40b2-9b5d-ab34fb5f2c8c" providerId="ADAL" clId="{4FF222AC-E2C4-444A-B5AB-F6051AD3DCBB}" dt="2018-10-02T13:59:38.369" v="262" actId="478"/>
          <ac:picMkLst>
            <pc:docMk/>
            <pc:sldMk cId="2694210974" sldId="268"/>
            <ac:picMk id="5" creationId="{00000000-0000-0000-0000-000000000000}"/>
          </ac:picMkLst>
        </pc:picChg>
      </pc:sldChg>
      <pc:sldChg chg="addSp delSp modSp add del modAnim">
        <pc:chgData name="Nicole Haugen" userId="6ba058fb-7e02-40b2-9b5d-ab34fb5f2c8c" providerId="ADAL" clId="{4FF222AC-E2C4-444A-B5AB-F6051AD3DCBB}" dt="2018-10-02T14:24:59.813" v="1413" actId="2696"/>
        <pc:sldMkLst>
          <pc:docMk/>
          <pc:sldMk cId="455288804" sldId="269"/>
        </pc:sldMkLst>
        <pc:spChg chg="add mod">
          <ac:chgData name="Nicole Haugen" userId="6ba058fb-7e02-40b2-9b5d-ab34fb5f2c8c" providerId="ADAL" clId="{4FF222AC-E2C4-444A-B5AB-F6051AD3DCBB}" dt="2018-10-02T13:57:29.269" v="231" actId="3062"/>
          <ac:spMkLst>
            <pc:docMk/>
            <pc:sldMk cId="455288804" sldId="269"/>
            <ac:spMk id="2" creationId="{0782D961-5EBA-411E-BCF9-C2D214BB6E4E}"/>
          </ac:spMkLst>
        </pc:spChg>
        <pc:spChg chg="add del mod">
          <ac:chgData name="Nicole Haugen" userId="6ba058fb-7e02-40b2-9b5d-ab34fb5f2c8c" providerId="ADAL" clId="{4FF222AC-E2C4-444A-B5AB-F6051AD3DCBB}" dt="2018-10-02T13:51:53.827" v="125" actId="478"/>
          <ac:spMkLst>
            <pc:docMk/>
            <pc:sldMk cId="455288804" sldId="269"/>
            <ac:spMk id="3" creationId="{83C72988-3064-4869-B5E7-DA55D2274267}"/>
          </ac:spMkLst>
        </pc:spChg>
        <pc:spChg chg="add del mod">
          <ac:chgData name="Nicole Haugen" userId="6ba058fb-7e02-40b2-9b5d-ab34fb5f2c8c" providerId="ADAL" clId="{4FF222AC-E2C4-444A-B5AB-F6051AD3DCBB}" dt="2018-10-02T13:52:49.509" v="159" actId="478"/>
          <ac:spMkLst>
            <pc:docMk/>
            <pc:sldMk cId="455288804" sldId="269"/>
            <ac:spMk id="4" creationId="{AB14EDF1-BE10-4B07-8F6C-BD91C5C917C3}"/>
          </ac:spMkLst>
        </pc:spChg>
        <pc:spChg chg="add mod">
          <ac:chgData name="Nicole Haugen" userId="6ba058fb-7e02-40b2-9b5d-ab34fb5f2c8c" providerId="ADAL" clId="{4FF222AC-E2C4-444A-B5AB-F6051AD3DCBB}" dt="2018-10-02T13:53:46.303" v="193" actId="1076"/>
          <ac:spMkLst>
            <pc:docMk/>
            <pc:sldMk cId="455288804" sldId="269"/>
            <ac:spMk id="5" creationId="{BA0AF8F0-460F-4534-B621-A4FF83E46740}"/>
          </ac:spMkLst>
        </pc:spChg>
        <pc:spChg chg="add mod">
          <ac:chgData name="Nicole Haugen" userId="6ba058fb-7e02-40b2-9b5d-ab34fb5f2c8c" providerId="ADAL" clId="{4FF222AC-E2C4-444A-B5AB-F6051AD3DCBB}" dt="2018-10-02T13:53:11.986" v="177" actId="20577"/>
          <ac:spMkLst>
            <pc:docMk/>
            <pc:sldMk cId="455288804" sldId="269"/>
            <ac:spMk id="6" creationId="{7F271BF1-08B1-4A4C-83AC-7BD95F36D148}"/>
          </ac:spMkLst>
        </pc:spChg>
      </pc:sldChg>
      <pc:sldChg chg="addSp delSp modSp add del modAnim modNotesTx">
        <pc:chgData name="Nicole Haugen" userId="6ba058fb-7e02-40b2-9b5d-ab34fb5f2c8c" providerId="ADAL" clId="{4FF222AC-E2C4-444A-B5AB-F6051AD3DCBB}" dt="2018-10-02T14:25:16.650" v="1417" actId="2696"/>
        <pc:sldMkLst>
          <pc:docMk/>
          <pc:sldMk cId="398236097" sldId="270"/>
        </pc:sldMkLst>
        <pc:spChg chg="mod">
          <ac:chgData name="Nicole Haugen" userId="6ba058fb-7e02-40b2-9b5d-ab34fb5f2c8c" providerId="ADAL" clId="{4FF222AC-E2C4-444A-B5AB-F6051AD3DCBB}" dt="2018-10-02T14:08:23.696" v="816" actId="20577"/>
          <ac:spMkLst>
            <pc:docMk/>
            <pc:sldMk cId="398236097" sldId="270"/>
            <ac:spMk id="4" creationId="{00000000-0000-0000-0000-000000000000}"/>
          </ac:spMkLst>
        </pc:spChg>
        <pc:spChg chg="mod">
          <ac:chgData name="Nicole Haugen" userId="6ba058fb-7e02-40b2-9b5d-ab34fb5f2c8c" providerId="ADAL" clId="{4FF222AC-E2C4-444A-B5AB-F6051AD3DCBB}" dt="2018-10-02T14:07:10.281" v="677" actId="6549"/>
          <ac:spMkLst>
            <pc:docMk/>
            <pc:sldMk cId="398236097" sldId="270"/>
            <ac:spMk id="7" creationId="{1517F237-6720-4E70-A58B-01BC56A69554}"/>
          </ac:spMkLst>
        </pc:spChg>
        <pc:picChg chg="del">
          <ac:chgData name="Nicole Haugen" userId="6ba058fb-7e02-40b2-9b5d-ab34fb5f2c8c" providerId="ADAL" clId="{4FF222AC-E2C4-444A-B5AB-F6051AD3DCBB}" dt="2018-10-02T14:06:00.955" v="656" actId="478"/>
          <ac:picMkLst>
            <pc:docMk/>
            <pc:sldMk cId="398236097" sldId="270"/>
            <ac:picMk id="2" creationId="{75244B00-1CA2-4E31-948E-14479FD6F3B0}"/>
          </ac:picMkLst>
        </pc:picChg>
        <pc:picChg chg="add del">
          <ac:chgData name="Nicole Haugen" userId="6ba058fb-7e02-40b2-9b5d-ab34fb5f2c8c" providerId="ADAL" clId="{4FF222AC-E2C4-444A-B5AB-F6051AD3DCBB}" dt="2018-10-02T14:06:25.399" v="658"/>
          <ac:picMkLst>
            <pc:docMk/>
            <pc:sldMk cId="398236097" sldId="270"/>
            <ac:picMk id="5" creationId="{687164D7-6B63-46DA-8CF4-B244C3C02A2A}"/>
          </ac:picMkLst>
        </pc:picChg>
        <pc:picChg chg="add mod">
          <ac:chgData name="Nicole Haugen" userId="6ba058fb-7e02-40b2-9b5d-ab34fb5f2c8c" providerId="ADAL" clId="{4FF222AC-E2C4-444A-B5AB-F6051AD3DCBB}" dt="2018-10-02T14:07:05.096" v="662" actId="14100"/>
          <ac:picMkLst>
            <pc:docMk/>
            <pc:sldMk cId="398236097" sldId="270"/>
            <ac:picMk id="6" creationId="{36D7EF90-0E00-4AB9-B1A4-F11210CED8DB}"/>
          </ac:picMkLst>
        </pc:picChg>
      </pc:sldChg>
      <pc:sldChg chg="add del">
        <pc:chgData name="Nicole Haugen" userId="6ba058fb-7e02-40b2-9b5d-ab34fb5f2c8c" providerId="ADAL" clId="{4FF222AC-E2C4-444A-B5AB-F6051AD3DCBB}" dt="2018-10-02T13:50:06.059" v="29"/>
        <pc:sldMkLst>
          <pc:docMk/>
          <pc:sldMk cId="1159488674" sldId="270"/>
        </pc:sldMkLst>
      </pc:sldChg>
      <pc:sldChg chg="addSp delSp modSp add del modNotesTx">
        <pc:chgData name="Nicole Haugen" userId="6ba058fb-7e02-40b2-9b5d-ab34fb5f2c8c" providerId="ADAL" clId="{4FF222AC-E2C4-444A-B5AB-F6051AD3DCBB}" dt="2018-10-02T14:25:15.757" v="1416" actId="2696"/>
        <pc:sldMkLst>
          <pc:docMk/>
          <pc:sldMk cId="3752407121" sldId="271"/>
        </pc:sldMkLst>
        <pc:spChg chg="mod">
          <ac:chgData name="Nicole Haugen" userId="6ba058fb-7e02-40b2-9b5d-ab34fb5f2c8c" providerId="ADAL" clId="{4FF222AC-E2C4-444A-B5AB-F6051AD3DCBB}" dt="2018-10-02T14:11:00.182" v="832" actId="1076"/>
          <ac:spMkLst>
            <pc:docMk/>
            <pc:sldMk cId="3752407121" sldId="271"/>
            <ac:spMk id="3" creationId="{00000000-0000-0000-0000-000000000000}"/>
          </ac:spMkLst>
        </pc:spChg>
        <pc:spChg chg="del">
          <ac:chgData name="Nicole Haugen" userId="6ba058fb-7e02-40b2-9b5d-ab34fb5f2c8c" providerId="ADAL" clId="{4FF222AC-E2C4-444A-B5AB-F6051AD3DCBB}" dt="2018-10-02T14:09:14.895" v="822" actId="478"/>
          <ac:spMkLst>
            <pc:docMk/>
            <pc:sldMk cId="3752407121" sldId="271"/>
            <ac:spMk id="4" creationId="{00000000-0000-0000-0000-000000000000}"/>
          </ac:spMkLst>
        </pc:spChg>
        <pc:picChg chg="add mod">
          <ac:chgData name="Nicole Haugen" userId="6ba058fb-7e02-40b2-9b5d-ab34fb5f2c8c" providerId="ADAL" clId="{4FF222AC-E2C4-444A-B5AB-F6051AD3DCBB}" dt="2018-10-02T14:15:22.086" v="1401" actId="1076"/>
          <ac:picMkLst>
            <pc:docMk/>
            <pc:sldMk cId="3752407121" sldId="271"/>
            <ac:picMk id="2" creationId="{F6E3B4C9-487A-4A69-ABCD-EB7207960DD3}"/>
          </ac:picMkLst>
        </pc:picChg>
        <pc:picChg chg="del">
          <ac:chgData name="Nicole Haugen" userId="6ba058fb-7e02-40b2-9b5d-ab34fb5f2c8c" providerId="ADAL" clId="{4FF222AC-E2C4-444A-B5AB-F6051AD3DCBB}" dt="2018-10-02T14:10:56.434" v="830" actId="478"/>
          <ac:picMkLst>
            <pc:docMk/>
            <pc:sldMk cId="3752407121" sldId="271"/>
            <ac:picMk id="5" creationId="{00000000-0000-0000-0000-000000000000}"/>
          </ac:picMkLst>
        </pc:picChg>
      </pc:sldChg>
      <pc:sldChg chg="add modNotesTx">
        <pc:chgData name="Nicole Haugen" userId="6ba058fb-7e02-40b2-9b5d-ab34fb5f2c8c" providerId="ADAL" clId="{4FF222AC-E2C4-444A-B5AB-F6051AD3DCBB}" dt="2018-10-02T14:15:53.628" v="1407" actId="6549"/>
        <pc:sldMkLst>
          <pc:docMk/>
          <pc:sldMk cId="3342498445" sldId="272"/>
        </pc:sldMkLst>
      </pc:sldChg>
      <pc:sldMasterChg chg="modSldLayout">
        <pc:chgData name="Nicole Haugen" userId="6ba058fb-7e02-40b2-9b5d-ab34fb5f2c8c" providerId="ADAL" clId="{4FF222AC-E2C4-444A-B5AB-F6051AD3DCBB}" dt="2018-10-02T14:26:37.466" v="1420"/>
        <pc:sldMasterMkLst>
          <pc:docMk/>
          <pc:sldMasterMk cId="2993929068" sldId="2147483648"/>
        </pc:sldMasterMkLst>
        <pc:sldLayoutChg chg="addSp delSp modSp">
          <pc:chgData name="Nicole Haugen" userId="6ba058fb-7e02-40b2-9b5d-ab34fb5f2c8c" providerId="ADAL" clId="{4FF222AC-E2C4-444A-B5AB-F6051AD3DCBB}" dt="2018-10-02T14:26:37.466" v="1420"/>
          <pc:sldLayoutMkLst>
            <pc:docMk/>
            <pc:sldMasterMk cId="2993929068" sldId="2147483648"/>
            <pc:sldLayoutMk cId="607352011" sldId="2147483660"/>
          </pc:sldLayoutMkLst>
          <pc:picChg chg="add del mod">
            <ac:chgData name="Nicole Haugen" userId="6ba058fb-7e02-40b2-9b5d-ab34fb5f2c8c" providerId="ADAL" clId="{4FF222AC-E2C4-444A-B5AB-F6051AD3DCBB}" dt="2018-10-02T14:26:37.078" v="1419" actId="478"/>
            <ac:picMkLst>
              <pc:docMk/>
              <pc:sldMasterMk cId="2993929068" sldId="2147483648"/>
              <pc:sldLayoutMk cId="607352011" sldId="2147483660"/>
              <ac:picMk id="6" creationId="{789EE3DA-0986-4151-AE19-3D39CFD1C9A6}"/>
            </ac:picMkLst>
          </pc:picChg>
          <pc:picChg chg="add">
            <ac:chgData name="Nicole Haugen" userId="6ba058fb-7e02-40b2-9b5d-ab34fb5f2c8c" providerId="ADAL" clId="{4FF222AC-E2C4-444A-B5AB-F6051AD3DCBB}" dt="2018-10-02T14:26:37.466" v="1420"/>
            <ac:picMkLst>
              <pc:docMk/>
              <pc:sldMasterMk cId="2993929068" sldId="2147483648"/>
              <pc:sldLayoutMk cId="607352011" sldId="2147483660"/>
              <ac:picMk id="7" creationId="{4D95B0F4-BDC5-4FF3-9F67-BF594D7C5708}"/>
            </ac:picMkLst>
          </pc:picChg>
          <pc:picChg chg="del">
            <ac:chgData name="Nicole Haugen" userId="6ba058fb-7e02-40b2-9b5d-ab34fb5f2c8c" providerId="ADAL" clId="{4FF222AC-E2C4-444A-B5AB-F6051AD3DCBB}" dt="2018-10-02T14:16:53.490" v="1408" actId="478"/>
            <ac:picMkLst>
              <pc:docMk/>
              <pc:sldMasterMk cId="2993929068" sldId="2147483648"/>
              <pc:sldLayoutMk cId="607352011" sldId="2147483660"/>
              <ac:picMk id="11" creationId="{00000000-0000-0000-0000-000000000000}"/>
            </ac:picMkLst>
          </pc:picChg>
        </pc:sldLayoutChg>
      </pc:sldMasterChg>
    </pc:docChg>
  </pc:docChgLst>
  <pc:docChgLst>
    <pc:chgData name="Michael Simons (.NET)" userId="8dae9f0e-155f-49b6-a2f2-3bd02ca469a5" providerId="ADAL" clId="{19842CA5-B6BD-49FE-9947-F45B3D6DD418}"/>
    <pc:docChg chg="undo custSel addSld delSld modSld modMainMaster">
      <pc:chgData name="Michael Simons (.NET)" userId="8dae9f0e-155f-49b6-a2f2-3bd02ca469a5" providerId="ADAL" clId="{19842CA5-B6BD-49FE-9947-F45B3D6DD418}" dt="2021-02-05T21:38:16.377" v="259" actId="26606"/>
      <pc:docMkLst>
        <pc:docMk/>
      </pc:docMkLst>
      <pc:sldChg chg="addSp modSp del mod">
        <pc:chgData name="Michael Simons (.NET)" userId="8dae9f0e-155f-49b6-a2f2-3bd02ca469a5" providerId="ADAL" clId="{19842CA5-B6BD-49FE-9947-F45B3D6DD418}" dt="2021-02-05T14:40:20.707" v="57" actId="47"/>
        <pc:sldMkLst>
          <pc:docMk/>
          <pc:sldMk cId="1639782823" sldId="257"/>
        </pc:sldMkLst>
        <pc:picChg chg="add mod">
          <ac:chgData name="Michael Simons (.NET)" userId="8dae9f0e-155f-49b6-a2f2-3bd02ca469a5" providerId="ADAL" clId="{19842CA5-B6BD-49FE-9947-F45B3D6DD418}" dt="2021-02-05T14:28:14.485" v="9" actId="1076"/>
          <ac:picMkLst>
            <pc:docMk/>
            <pc:sldMk cId="1639782823" sldId="257"/>
            <ac:picMk id="4" creationId="{CBF7DA1B-BA8F-4196-8B34-02C828EC2B3D}"/>
          </ac:picMkLst>
        </pc:picChg>
      </pc:sldChg>
      <pc:sldChg chg="addSp modSp mod modTransition setBg modAnim setClrOvrMap">
        <pc:chgData name="Michael Simons (.NET)" userId="8dae9f0e-155f-49b6-a2f2-3bd02ca469a5" providerId="ADAL" clId="{19842CA5-B6BD-49FE-9947-F45B3D6DD418}" dt="2021-02-05T14:52:58.578" v="121"/>
        <pc:sldMkLst>
          <pc:docMk/>
          <pc:sldMk cId="3644486752" sldId="259"/>
        </pc:sldMkLst>
        <pc:spChg chg="mod">
          <ac:chgData name="Michael Simons (.NET)" userId="8dae9f0e-155f-49b6-a2f2-3bd02ca469a5" providerId="ADAL" clId="{19842CA5-B6BD-49FE-9947-F45B3D6DD418}" dt="2021-02-05T14:50:39.422" v="115" actId="255"/>
          <ac:spMkLst>
            <pc:docMk/>
            <pc:sldMk cId="3644486752" sldId="259"/>
            <ac:spMk id="5" creationId="{00000000-0000-0000-0000-000000000000}"/>
          </ac:spMkLst>
        </pc:spChg>
        <pc:spChg chg="add mod">
          <ac:chgData name="Michael Simons (.NET)" userId="8dae9f0e-155f-49b6-a2f2-3bd02ca469a5" providerId="ADAL" clId="{19842CA5-B6BD-49FE-9947-F45B3D6DD418}" dt="2021-02-05T14:50:34.737" v="114" actId="255"/>
          <ac:spMkLst>
            <pc:docMk/>
            <pc:sldMk cId="3644486752" sldId="259"/>
            <ac:spMk id="6" creationId="{5D0D3B6A-6AE6-4C92-B429-7BF3CE22F0A3}"/>
          </ac:spMkLst>
        </pc:spChg>
        <pc:spChg chg="add">
          <ac:chgData name="Michael Simons (.NET)" userId="8dae9f0e-155f-49b6-a2f2-3bd02ca469a5" providerId="ADAL" clId="{19842CA5-B6BD-49FE-9947-F45B3D6DD418}" dt="2021-02-05T14:26:14.156" v="0" actId="26606"/>
          <ac:spMkLst>
            <pc:docMk/>
            <pc:sldMk cId="3644486752" sldId="259"/>
            <ac:spMk id="71" creationId="{E49CC64F-7275-4E33-961B-0C5CDC439875}"/>
          </ac:spMkLst>
        </pc:spChg>
        <pc:picChg chg="mod ord">
          <ac:chgData name="Michael Simons (.NET)" userId="8dae9f0e-155f-49b6-a2f2-3bd02ca469a5" providerId="ADAL" clId="{19842CA5-B6BD-49FE-9947-F45B3D6DD418}" dt="2021-02-05T14:26:14.156" v="0" actId="26606"/>
          <ac:picMkLst>
            <pc:docMk/>
            <pc:sldMk cId="3644486752" sldId="259"/>
            <ac:picMk id="1026" creationId="{00000000-0000-0000-0000-000000000000}"/>
          </ac:picMkLst>
        </pc:picChg>
      </pc:sldChg>
      <pc:sldChg chg="modTransition setBg">
        <pc:chgData name="Michael Simons (.NET)" userId="8dae9f0e-155f-49b6-a2f2-3bd02ca469a5" providerId="ADAL" clId="{19842CA5-B6BD-49FE-9947-F45B3D6DD418}" dt="2021-02-05T14:53:33.089" v="124"/>
        <pc:sldMkLst>
          <pc:docMk/>
          <pc:sldMk cId="1764218764" sldId="260"/>
        </pc:sldMkLst>
      </pc:sldChg>
      <pc:sldChg chg="del modTransition setBg">
        <pc:chgData name="Michael Simons (.NET)" userId="8dae9f0e-155f-49b6-a2f2-3bd02ca469a5" providerId="ADAL" clId="{19842CA5-B6BD-49FE-9947-F45B3D6DD418}" dt="2021-02-05T14:48:01.694" v="102" actId="47"/>
        <pc:sldMkLst>
          <pc:docMk/>
          <pc:sldMk cId="2399482712" sldId="266"/>
        </pc:sldMkLst>
      </pc:sldChg>
      <pc:sldChg chg="addSp modSp mod modTransition setBg setClrOvrMap">
        <pc:chgData name="Michael Simons (.NET)" userId="8dae9f0e-155f-49b6-a2f2-3bd02ca469a5" providerId="ADAL" clId="{19842CA5-B6BD-49FE-9947-F45B3D6DD418}" dt="2021-02-05T15:03:19.564" v="164" actId="6549"/>
        <pc:sldMkLst>
          <pc:docMk/>
          <pc:sldMk cId="3342498445" sldId="272"/>
        </pc:sldMkLst>
        <pc:spChg chg="mod">
          <ac:chgData name="Michael Simons (.NET)" userId="8dae9f0e-155f-49b6-a2f2-3bd02ca469a5" providerId="ADAL" clId="{19842CA5-B6BD-49FE-9947-F45B3D6DD418}" dt="2021-02-05T15:02:26.537" v="153" actId="1076"/>
          <ac:spMkLst>
            <pc:docMk/>
            <pc:sldMk cId="3342498445" sldId="272"/>
            <ac:spMk id="3" creationId="{00000000-0000-0000-0000-000000000000}"/>
          </ac:spMkLst>
        </pc:spChg>
        <pc:spChg chg="mod">
          <ac:chgData name="Michael Simons (.NET)" userId="8dae9f0e-155f-49b6-a2f2-3bd02ca469a5" providerId="ADAL" clId="{19842CA5-B6BD-49FE-9947-F45B3D6DD418}" dt="2021-02-05T15:03:19.564" v="164" actId="6549"/>
          <ac:spMkLst>
            <pc:docMk/>
            <pc:sldMk cId="3342498445" sldId="272"/>
            <ac:spMk id="4" creationId="{00000000-0000-0000-0000-000000000000}"/>
          </ac:spMkLst>
        </pc:spChg>
        <pc:spChg chg="add">
          <ac:chgData name="Michael Simons (.NET)" userId="8dae9f0e-155f-49b6-a2f2-3bd02ca469a5" providerId="ADAL" clId="{19842CA5-B6BD-49FE-9947-F45B3D6DD418}" dt="2021-02-05T14:26:33.827" v="1" actId="26606"/>
          <ac:spMkLst>
            <pc:docMk/>
            <pc:sldMk cId="3342498445" sldId="272"/>
            <ac:spMk id="10" creationId="{5FDF4720-5445-47BE-89FE-E40D1AE6F619}"/>
          </ac:spMkLst>
        </pc:spChg>
        <pc:spChg chg="add">
          <ac:chgData name="Michael Simons (.NET)" userId="8dae9f0e-155f-49b6-a2f2-3bd02ca469a5" providerId="ADAL" clId="{19842CA5-B6BD-49FE-9947-F45B3D6DD418}" dt="2021-02-05T14:26:33.827" v="1" actId="26606"/>
          <ac:spMkLst>
            <pc:docMk/>
            <pc:sldMk cId="3342498445" sldId="272"/>
            <ac:spMk id="12" creationId="{AC8710B4-A815-4082-9E4F-F13A0007090C}"/>
          </ac:spMkLst>
        </pc:spChg>
        <pc:picChg chg="mod ord">
          <ac:chgData name="Michael Simons (.NET)" userId="8dae9f0e-155f-49b6-a2f2-3bd02ca469a5" providerId="ADAL" clId="{19842CA5-B6BD-49FE-9947-F45B3D6DD418}" dt="2021-02-05T14:26:33.827" v="1" actId="26606"/>
          <ac:picMkLst>
            <pc:docMk/>
            <pc:sldMk cId="3342498445" sldId="272"/>
            <ac:picMk id="5" creationId="{00000000-0000-0000-0000-000000000000}"/>
          </ac:picMkLst>
        </pc:picChg>
      </pc:sldChg>
      <pc:sldChg chg="addSp delSp modSp new mod modTransition setBg setClrOvrMap">
        <pc:chgData name="Michael Simons (.NET)" userId="8dae9f0e-155f-49b6-a2f2-3bd02ca469a5" providerId="ADAL" clId="{19842CA5-B6BD-49FE-9947-F45B3D6DD418}" dt="2021-02-05T14:52:40.044" v="120"/>
        <pc:sldMkLst>
          <pc:docMk/>
          <pc:sldMk cId="1751194895" sldId="273"/>
        </pc:sldMkLst>
        <pc:spChg chg="add mod ord">
          <ac:chgData name="Michael Simons (.NET)" userId="8dae9f0e-155f-49b6-a2f2-3bd02ca469a5" providerId="ADAL" clId="{19842CA5-B6BD-49FE-9947-F45B3D6DD418}" dt="2021-02-05T14:32:50.484" v="32" actId="255"/>
          <ac:spMkLst>
            <pc:docMk/>
            <pc:sldMk cId="1751194895" sldId="273"/>
            <ac:spMk id="4" creationId="{F2AD2C33-0122-4797-9078-B86F6004C067}"/>
          </ac:spMkLst>
        </pc:spChg>
        <pc:spChg chg="add del">
          <ac:chgData name="Michael Simons (.NET)" userId="8dae9f0e-155f-49b6-a2f2-3bd02ca469a5" providerId="ADAL" clId="{19842CA5-B6BD-49FE-9947-F45B3D6DD418}" dt="2021-02-05T14:32:18.302" v="29" actId="26606"/>
          <ac:spMkLst>
            <pc:docMk/>
            <pc:sldMk cId="1751194895" sldId="273"/>
            <ac:spMk id="9" creationId="{D4771268-CB57-404A-9271-370EB28F6090}"/>
          </ac:spMkLst>
        </pc:spChg>
        <pc:spChg chg="add del">
          <ac:chgData name="Michael Simons (.NET)" userId="8dae9f0e-155f-49b6-a2f2-3bd02ca469a5" providerId="ADAL" clId="{19842CA5-B6BD-49FE-9947-F45B3D6DD418}" dt="2021-02-05T14:32:06.910" v="22" actId="26606"/>
          <ac:spMkLst>
            <pc:docMk/>
            <pc:sldMk cId="1751194895" sldId="273"/>
            <ac:spMk id="14" creationId="{5FDF4720-5445-47BE-89FE-E40D1AE6F619}"/>
          </ac:spMkLst>
        </pc:spChg>
        <pc:spChg chg="add del">
          <ac:chgData name="Michael Simons (.NET)" userId="8dae9f0e-155f-49b6-a2f2-3bd02ca469a5" providerId="ADAL" clId="{19842CA5-B6BD-49FE-9947-F45B3D6DD418}" dt="2021-02-05T14:32:06.910" v="22" actId="26606"/>
          <ac:spMkLst>
            <pc:docMk/>
            <pc:sldMk cId="1751194895" sldId="273"/>
            <ac:spMk id="16" creationId="{AC8710B4-A815-4082-9E4F-F13A0007090C}"/>
          </ac:spMkLst>
        </pc:spChg>
        <pc:spChg chg="add del">
          <ac:chgData name="Michael Simons (.NET)" userId="8dae9f0e-155f-49b6-a2f2-3bd02ca469a5" providerId="ADAL" clId="{19842CA5-B6BD-49FE-9947-F45B3D6DD418}" dt="2021-02-05T14:32:08.608" v="24" actId="26606"/>
          <ac:spMkLst>
            <pc:docMk/>
            <pc:sldMk cId="1751194895" sldId="273"/>
            <ac:spMk id="19" creationId="{9B76D444-2756-434F-AE61-96D69830C13E}"/>
          </ac:spMkLst>
        </pc:spChg>
        <pc:spChg chg="add del">
          <ac:chgData name="Michael Simons (.NET)" userId="8dae9f0e-155f-49b6-a2f2-3bd02ca469a5" providerId="ADAL" clId="{19842CA5-B6BD-49FE-9947-F45B3D6DD418}" dt="2021-02-05T14:32:08.608" v="24" actId="26606"/>
          <ac:spMkLst>
            <pc:docMk/>
            <pc:sldMk cId="1751194895" sldId="273"/>
            <ac:spMk id="20" creationId="{A27B6159-7734-4564-9E0F-C4BC43C36E52}"/>
          </ac:spMkLst>
        </pc:spChg>
        <pc:spChg chg="add del">
          <ac:chgData name="Michael Simons (.NET)" userId="8dae9f0e-155f-49b6-a2f2-3bd02ca469a5" providerId="ADAL" clId="{19842CA5-B6BD-49FE-9947-F45B3D6DD418}" dt="2021-02-05T14:32:15.464" v="26" actId="26606"/>
          <ac:spMkLst>
            <pc:docMk/>
            <pc:sldMk cId="1751194895" sldId="273"/>
            <ac:spMk id="22" creationId="{5FDF4720-5445-47BE-89FE-E40D1AE6F619}"/>
          </ac:spMkLst>
        </pc:spChg>
        <pc:spChg chg="add del">
          <ac:chgData name="Michael Simons (.NET)" userId="8dae9f0e-155f-49b6-a2f2-3bd02ca469a5" providerId="ADAL" clId="{19842CA5-B6BD-49FE-9947-F45B3D6DD418}" dt="2021-02-05T14:32:15.464" v="26" actId="26606"/>
          <ac:spMkLst>
            <pc:docMk/>
            <pc:sldMk cId="1751194895" sldId="273"/>
            <ac:spMk id="23" creationId="{AC8710B4-A815-4082-9E4F-F13A0007090C}"/>
          </ac:spMkLst>
        </pc:spChg>
        <pc:spChg chg="add del">
          <ac:chgData name="Michael Simons (.NET)" userId="8dae9f0e-155f-49b6-a2f2-3bd02ca469a5" providerId="ADAL" clId="{19842CA5-B6BD-49FE-9947-F45B3D6DD418}" dt="2021-02-05T14:32:18.287" v="28" actId="26606"/>
          <ac:spMkLst>
            <pc:docMk/>
            <pc:sldMk cId="1751194895" sldId="273"/>
            <ac:spMk id="36" creationId="{A3BAF07C-C39E-42EB-BB22-8D46691D9735}"/>
          </ac:spMkLst>
        </pc:spChg>
        <pc:spChg chg="add del">
          <ac:chgData name="Michael Simons (.NET)" userId="8dae9f0e-155f-49b6-a2f2-3bd02ca469a5" providerId="ADAL" clId="{19842CA5-B6BD-49FE-9947-F45B3D6DD418}" dt="2021-02-05T14:32:18.287" v="28" actId="26606"/>
          <ac:spMkLst>
            <pc:docMk/>
            <pc:sldMk cId="1751194895" sldId="273"/>
            <ac:spMk id="37" creationId="{44C110BA-81E8-4247-853A-5F2B93E92E46}"/>
          </ac:spMkLst>
        </pc:spChg>
        <pc:spChg chg="add">
          <ac:chgData name="Michael Simons (.NET)" userId="8dae9f0e-155f-49b6-a2f2-3bd02ca469a5" providerId="ADAL" clId="{19842CA5-B6BD-49FE-9947-F45B3D6DD418}" dt="2021-02-05T14:32:18.302" v="29" actId="26606"/>
          <ac:spMkLst>
            <pc:docMk/>
            <pc:sldMk cId="1751194895" sldId="273"/>
            <ac:spMk id="45" creationId="{9B76D444-2756-434F-AE61-96D69830C13E}"/>
          </ac:spMkLst>
        </pc:spChg>
        <pc:spChg chg="add">
          <ac:chgData name="Michael Simons (.NET)" userId="8dae9f0e-155f-49b6-a2f2-3bd02ca469a5" providerId="ADAL" clId="{19842CA5-B6BD-49FE-9947-F45B3D6DD418}" dt="2021-02-05T14:32:18.302" v="29" actId="26606"/>
          <ac:spMkLst>
            <pc:docMk/>
            <pc:sldMk cId="1751194895" sldId="273"/>
            <ac:spMk id="46" creationId="{A27B6159-7734-4564-9E0F-C4BC43C36E52}"/>
          </ac:spMkLst>
        </pc:spChg>
        <pc:grpChg chg="add del">
          <ac:chgData name="Michael Simons (.NET)" userId="8dae9f0e-155f-49b6-a2f2-3bd02ca469a5" providerId="ADAL" clId="{19842CA5-B6BD-49FE-9947-F45B3D6DD418}" dt="2021-02-05T14:32:18.287" v="28" actId="26606"/>
          <ac:grpSpMkLst>
            <pc:docMk/>
            <pc:sldMk cId="1751194895" sldId="273"/>
            <ac:grpSpMk id="38" creationId="{D8E9CF54-0466-4261-9E62-0249E60E1886}"/>
          </ac:grpSpMkLst>
        </pc:grpChg>
        <pc:picChg chg="add mod ord">
          <ac:chgData name="Michael Simons (.NET)" userId="8dae9f0e-155f-49b6-a2f2-3bd02ca469a5" providerId="ADAL" clId="{19842CA5-B6BD-49FE-9947-F45B3D6DD418}" dt="2021-02-05T14:52:26.377" v="119" actId="14100"/>
          <ac:picMkLst>
            <pc:docMk/>
            <pc:sldMk cId="1751194895" sldId="273"/>
            <ac:picMk id="3" creationId="{654ADC56-D787-4579-8232-90A73A81852C}"/>
          </ac:picMkLst>
        </pc:picChg>
        <pc:picChg chg="add del mod">
          <ac:chgData name="Michael Simons (.NET)" userId="8dae9f0e-155f-49b6-a2f2-3bd02ca469a5" providerId="ADAL" clId="{19842CA5-B6BD-49FE-9947-F45B3D6DD418}" dt="2021-02-05T14:31:20.933" v="18" actId="478"/>
          <ac:picMkLst>
            <pc:docMk/>
            <pc:sldMk cId="1751194895" sldId="273"/>
            <ac:picMk id="6" creationId="{060BC638-9661-46F6-B052-07FD916C337C}"/>
          </ac:picMkLst>
        </pc:picChg>
        <pc:picChg chg="add del mod">
          <ac:chgData name="Michael Simons (.NET)" userId="8dae9f0e-155f-49b6-a2f2-3bd02ca469a5" providerId="ADAL" clId="{19842CA5-B6BD-49FE-9947-F45B3D6DD418}" dt="2021-02-05T14:35:38.291" v="39" actId="478"/>
          <ac:picMkLst>
            <pc:docMk/>
            <pc:sldMk cId="1751194895" sldId="273"/>
            <ac:picMk id="8" creationId="{76A6FFEA-6CCE-4B44-A949-4D650D604795}"/>
          </ac:picMkLst>
        </pc:picChg>
        <pc:picChg chg="add mod">
          <ac:chgData name="Michael Simons (.NET)" userId="8dae9f0e-155f-49b6-a2f2-3bd02ca469a5" providerId="ADAL" clId="{19842CA5-B6BD-49FE-9947-F45B3D6DD418}" dt="2021-02-05T14:35:55.014" v="44" actId="1076"/>
          <ac:picMkLst>
            <pc:docMk/>
            <pc:sldMk cId="1751194895" sldId="273"/>
            <ac:picMk id="11" creationId="{F65F4FC2-6E42-466F-A1A9-7C16AF15C15E}"/>
          </ac:picMkLst>
        </pc:picChg>
        <pc:picChg chg="add del mod">
          <ac:chgData name="Michael Simons (.NET)" userId="8dae9f0e-155f-49b6-a2f2-3bd02ca469a5" providerId="ADAL" clId="{19842CA5-B6BD-49FE-9947-F45B3D6DD418}" dt="2021-02-05T14:37:25.934" v="50" actId="478"/>
          <ac:picMkLst>
            <pc:docMk/>
            <pc:sldMk cId="1751194895" sldId="273"/>
            <ac:picMk id="13" creationId="{85F9B827-8D0E-4617-8E51-A2976FA4954D}"/>
          </ac:picMkLst>
        </pc:picChg>
        <pc:picChg chg="add mod">
          <ac:chgData name="Michael Simons (.NET)" userId="8dae9f0e-155f-49b6-a2f2-3bd02ca469a5" providerId="ADAL" clId="{19842CA5-B6BD-49FE-9947-F45B3D6DD418}" dt="2021-02-05T14:40:08.859" v="56" actId="1076"/>
          <ac:picMkLst>
            <pc:docMk/>
            <pc:sldMk cId="1751194895" sldId="273"/>
            <ac:picMk id="44" creationId="{AE2CC2F0-4C10-4682-ACAB-12EE6C5E62EC}"/>
          </ac:picMkLst>
        </pc:picChg>
        <pc:cxnChg chg="add del">
          <ac:chgData name="Michael Simons (.NET)" userId="8dae9f0e-155f-49b6-a2f2-3bd02ca469a5" providerId="ADAL" clId="{19842CA5-B6BD-49FE-9947-F45B3D6DD418}" dt="2021-02-05T14:32:08.608" v="24" actId="26606"/>
          <ac:cxnSpMkLst>
            <pc:docMk/>
            <pc:sldMk cId="1751194895" sldId="273"/>
            <ac:cxnSpMk id="18" creationId="{E2FFB46B-05BC-4950-B18A-9593FDAE6ED7}"/>
          </ac:cxnSpMkLst>
        </pc:cxnChg>
        <pc:cxnChg chg="add">
          <ac:chgData name="Michael Simons (.NET)" userId="8dae9f0e-155f-49b6-a2f2-3bd02ca469a5" providerId="ADAL" clId="{19842CA5-B6BD-49FE-9947-F45B3D6DD418}" dt="2021-02-05T14:32:18.302" v="29" actId="26606"/>
          <ac:cxnSpMkLst>
            <pc:docMk/>
            <pc:sldMk cId="1751194895" sldId="273"/>
            <ac:cxnSpMk id="47" creationId="{E2FFB46B-05BC-4950-B18A-9593FDAE6ED7}"/>
          </ac:cxnSpMkLst>
        </pc:cxnChg>
      </pc:sldChg>
      <pc:sldChg chg="addSp modSp add mod setBg modAnim">
        <pc:chgData name="Michael Simons (.NET)" userId="8dae9f0e-155f-49b6-a2f2-3bd02ca469a5" providerId="ADAL" clId="{19842CA5-B6BD-49FE-9947-F45B3D6DD418}" dt="2021-02-05T14:53:16.315" v="123"/>
        <pc:sldMkLst>
          <pc:docMk/>
          <pc:sldMk cId="2212787693" sldId="274"/>
        </pc:sldMkLst>
        <pc:spChg chg="add mod">
          <ac:chgData name="Michael Simons (.NET)" userId="8dae9f0e-155f-49b6-a2f2-3bd02ca469a5" providerId="ADAL" clId="{19842CA5-B6BD-49FE-9947-F45B3D6DD418}" dt="2021-02-05T14:47:27.885" v="100" actId="207"/>
          <ac:spMkLst>
            <pc:docMk/>
            <pc:sldMk cId="2212787693" sldId="274"/>
            <ac:spMk id="4" creationId="{D5E11B10-F8C5-4927-A679-0EDFD01142DC}"/>
          </ac:spMkLst>
        </pc:spChg>
        <pc:spChg chg="mod">
          <ac:chgData name="Michael Simons (.NET)" userId="8dae9f0e-155f-49b6-a2f2-3bd02ca469a5" providerId="ADAL" clId="{19842CA5-B6BD-49FE-9947-F45B3D6DD418}" dt="2021-02-05T14:45:58.417" v="79" actId="1076"/>
          <ac:spMkLst>
            <pc:docMk/>
            <pc:sldMk cId="2212787693" sldId="274"/>
            <ac:spMk id="5" creationId="{00000000-0000-0000-0000-000000000000}"/>
          </ac:spMkLst>
        </pc:spChg>
        <pc:spChg chg="add mod">
          <ac:chgData name="Michael Simons (.NET)" userId="8dae9f0e-155f-49b6-a2f2-3bd02ca469a5" providerId="ADAL" clId="{19842CA5-B6BD-49FE-9947-F45B3D6DD418}" dt="2021-02-05T14:47:36.572" v="101" actId="207"/>
          <ac:spMkLst>
            <pc:docMk/>
            <pc:sldMk cId="2212787693" sldId="274"/>
            <ac:spMk id="6" creationId="{D2C92B2D-5858-4F07-A827-B0F37FB883D2}"/>
          </ac:spMkLst>
        </pc:spChg>
      </pc:sldChg>
      <pc:sldChg chg="addSp delSp modSp new mod setBg modClrScheme addAnim setClrOvrMap chgLayout">
        <pc:chgData name="Michael Simons (.NET)" userId="8dae9f0e-155f-49b6-a2f2-3bd02ca469a5" providerId="ADAL" clId="{19842CA5-B6BD-49FE-9947-F45B3D6DD418}" dt="2021-02-05T15:00:40.275" v="150"/>
        <pc:sldMkLst>
          <pc:docMk/>
          <pc:sldMk cId="1823226871" sldId="275"/>
        </pc:sldMkLst>
        <pc:spChg chg="add mod">
          <ac:chgData name="Michael Simons (.NET)" userId="8dae9f0e-155f-49b6-a2f2-3bd02ca469a5" providerId="ADAL" clId="{19842CA5-B6BD-49FE-9947-F45B3D6DD418}" dt="2021-02-05T15:00:35.809" v="149" actId="14100"/>
          <ac:spMkLst>
            <pc:docMk/>
            <pc:sldMk cId="1823226871" sldId="275"/>
            <ac:spMk id="2" creationId="{0E631F2A-F5CF-41B8-ADD3-C6B93AC60229}"/>
          </ac:spMkLst>
        </pc:spChg>
        <pc:spChg chg="add del mod">
          <ac:chgData name="Michael Simons (.NET)" userId="8dae9f0e-155f-49b6-a2f2-3bd02ca469a5" providerId="ADAL" clId="{19842CA5-B6BD-49FE-9947-F45B3D6DD418}" dt="2021-02-05T15:00:22.746" v="146" actId="478"/>
          <ac:spMkLst>
            <pc:docMk/>
            <pc:sldMk cId="1823226871" sldId="275"/>
            <ac:spMk id="3" creationId="{99D47E5A-EE0B-481B-8B40-6FC89F16EBEB}"/>
          </ac:spMkLst>
        </pc:spChg>
        <pc:spChg chg="add del">
          <ac:chgData name="Michael Simons (.NET)" userId="8dae9f0e-155f-49b6-a2f2-3bd02ca469a5" providerId="ADAL" clId="{19842CA5-B6BD-49FE-9947-F45B3D6DD418}" dt="2021-02-05T15:00:19.765" v="145" actId="26606"/>
          <ac:spMkLst>
            <pc:docMk/>
            <pc:sldMk cId="1823226871" sldId="275"/>
            <ac:spMk id="9" creationId="{C1DD1A8A-57D5-4A81-AD04-532B043C5611}"/>
          </ac:spMkLst>
        </pc:spChg>
        <pc:spChg chg="add del">
          <ac:chgData name="Michael Simons (.NET)" userId="8dae9f0e-155f-49b6-a2f2-3bd02ca469a5" providerId="ADAL" clId="{19842CA5-B6BD-49FE-9947-F45B3D6DD418}" dt="2021-02-05T15:00:19.765" v="145" actId="26606"/>
          <ac:spMkLst>
            <pc:docMk/>
            <pc:sldMk cId="1823226871" sldId="275"/>
            <ac:spMk id="11" creationId="{007891EC-4501-44ED-A8C8-B11B6DB767AB}"/>
          </ac:spMkLst>
        </pc:spChg>
        <pc:spChg chg="add">
          <ac:chgData name="Michael Simons (.NET)" userId="8dae9f0e-155f-49b6-a2f2-3bd02ca469a5" providerId="ADAL" clId="{19842CA5-B6BD-49FE-9947-F45B3D6DD418}" dt="2021-02-05T15:00:19.765" v="145" actId="26606"/>
          <ac:spMkLst>
            <pc:docMk/>
            <pc:sldMk cId="1823226871" sldId="275"/>
            <ac:spMk id="16" creationId="{E49CC64F-7275-4E33-961B-0C5CDC439875}"/>
          </ac:spMkLst>
        </pc:spChg>
        <pc:picChg chg="add mod ord">
          <ac:chgData name="Michael Simons (.NET)" userId="8dae9f0e-155f-49b6-a2f2-3bd02ca469a5" providerId="ADAL" clId="{19842CA5-B6BD-49FE-9947-F45B3D6DD418}" dt="2021-02-05T15:00:19.765" v="145" actId="26606"/>
          <ac:picMkLst>
            <pc:docMk/>
            <pc:sldMk cId="1823226871" sldId="275"/>
            <ac:picMk id="5" creationId="{355B29DC-014F-4D0B-9434-97B6D38B9706}"/>
          </ac:picMkLst>
        </pc:picChg>
      </pc:sldChg>
      <pc:sldChg chg="add del">
        <pc:chgData name="Michael Simons (.NET)" userId="8dae9f0e-155f-49b6-a2f2-3bd02ca469a5" providerId="ADAL" clId="{19842CA5-B6BD-49FE-9947-F45B3D6DD418}" dt="2021-02-05T14:46:11.306" v="81" actId="47"/>
        <pc:sldMkLst>
          <pc:docMk/>
          <pc:sldMk cId="1839713199" sldId="275"/>
        </pc:sldMkLst>
      </pc:sldChg>
      <pc:sldChg chg="addSp delSp modSp new mod setBg">
        <pc:chgData name="Michael Simons (.NET)" userId="8dae9f0e-155f-49b6-a2f2-3bd02ca469a5" providerId="ADAL" clId="{19842CA5-B6BD-49FE-9947-F45B3D6DD418}" dt="2021-02-05T21:38:16.377" v="259" actId="26606"/>
        <pc:sldMkLst>
          <pc:docMk/>
          <pc:sldMk cId="3300841067" sldId="276"/>
        </pc:sldMkLst>
        <pc:spChg chg="add mod">
          <ac:chgData name="Michael Simons (.NET)" userId="8dae9f0e-155f-49b6-a2f2-3bd02ca469a5" providerId="ADAL" clId="{19842CA5-B6BD-49FE-9947-F45B3D6DD418}" dt="2021-02-05T21:38:16.377" v="259" actId="26606"/>
          <ac:spMkLst>
            <pc:docMk/>
            <pc:sldMk cId="3300841067" sldId="276"/>
            <ac:spMk id="2" creationId="{8D919CD8-AAA3-4D1D-BFEC-CD4E1039E684}"/>
          </ac:spMkLst>
        </pc:spChg>
        <pc:spChg chg="add del">
          <ac:chgData name="Michael Simons (.NET)" userId="8dae9f0e-155f-49b6-a2f2-3bd02ca469a5" providerId="ADAL" clId="{19842CA5-B6BD-49FE-9947-F45B3D6DD418}" dt="2021-02-05T21:38:16.377" v="259" actId="26606"/>
          <ac:spMkLst>
            <pc:docMk/>
            <pc:sldMk cId="3300841067" sldId="276"/>
            <ac:spMk id="8" creationId="{C1DD1A8A-57D5-4A81-AD04-532B043C5611}"/>
          </ac:spMkLst>
        </pc:spChg>
        <pc:spChg chg="add del">
          <ac:chgData name="Michael Simons (.NET)" userId="8dae9f0e-155f-49b6-a2f2-3bd02ca469a5" providerId="ADAL" clId="{19842CA5-B6BD-49FE-9947-F45B3D6DD418}" dt="2021-02-05T21:38:16.377" v="259" actId="26606"/>
          <ac:spMkLst>
            <pc:docMk/>
            <pc:sldMk cId="3300841067" sldId="276"/>
            <ac:spMk id="10" creationId="{007891EC-4501-44ED-A8C8-B11B6DB767AB}"/>
          </ac:spMkLst>
        </pc:spChg>
        <pc:spChg chg="add">
          <ac:chgData name="Michael Simons (.NET)" userId="8dae9f0e-155f-49b6-a2f2-3bd02ca469a5" providerId="ADAL" clId="{19842CA5-B6BD-49FE-9947-F45B3D6DD418}" dt="2021-02-05T21:38:16.377" v="259" actId="26606"/>
          <ac:spMkLst>
            <pc:docMk/>
            <pc:sldMk cId="3300841067" sldId="276"/>
            <ac:spMk id="15" creationId="{87CC2527-562A-4F69-B487-4371E5B243E7}"/>
          </ac:spMkLst>
        </pc:spChg>
        <pc:picChg chg="add mod">
          <ac:chgData name="Michael Simons (.NET)" userId="8dae9f0e-155f-49b6-a2f2-3bd02ca469a5" providerId="ADAL" clId="{19842CA5-B6BD-49FE-9947-F45B3D6DD418}" dt="2021-02-05T21:38:16.377" v="259" actId="26606"/>
          <ac:picMkLst>
            <pc:docMk/>
            <pc:sldMk cId="3300841067" sldId="276"/>
            <ac:picMk id="4" creationId="{E6C55778-0671-4831-9C10-F5D072A0D45D}"/>
          </ac:picMkLst>
        </pc:picChg>
        <pc:cxnChg chg="add">
          <ac:chgData name="Michael Simons (.NET)" userId="8dae9f0e-155f-49b6-a2f2-3bd02ca469a5" providerId="ADAL" clId="{19842CA5-B6BD-49FE-9947-F45B3D6DD418}" dt="2021-02-05T21:38:16.377" v="259" actId="26606"/>
          <ac:cxnSpMkLst>
            <pc:docMk/>
            <pc:sldMk cId="3300841067" sldId="276"/>
            <ac:cxnSpMk id="17" creationId="{BCDAEC91-5BCE-4B55-9CC0-43EF94CB734B}"/>
          </ac:cxnSpMkLst>
        </pc:cxnChg>
      </pc:sldChg>
      <pc:sldMasterChg chg="modTransition delSldLayout modSldLayout">
        <pc:chgData name="Michael Simons (.NET)" userId="8dae9f0e-155f-49b6-a2f2-3bd02ca469a5" providerId="ADAL" clId="{19842CA5-B6BD-49FE-9947-F45B3D6DD418}" dt="2021-02-05T14:44:20.526" v="74"/>
        <pc:sldMasterMkLst>
          <pc:docMk/>
          <pc:sldMasterMk cId="2993929068" sldId="2147483648"/>
        </pc:sldMasterMkLst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2447399109" sldId="2147483649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3459174509" sldId="2147483650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3812896001" sldId="2147483651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1236539642" sldId="2147483652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207069983" sldId="2147483653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2361752562" sldId="2147483654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320623981" sldId="2147483655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2745000614" sldId="2147483656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846580312" sldId="2147483657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2605480316" sldId="2147483658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1379467265" sldId="2147483659"/>
          </pc:sldLayoutMkLst>
        </pc:sldLayoutChg>
        <pc:sldLayoutChg chg="del">
          <pc:chgData name="Michael Simons (.NET)" userId="8dae9f0e-155f-49b6-a2f2-3bd02ca469a5" providerId="ADAL" clId="{19842CA5-B6BD-49FE-9947-F45B3D6DD418}" dt="2021-02-05T14:40:20.707" v="57" actId="47"/>
          <pc:sldLayoutMkLst>
            <pc:docMk/>
            <pc:sldMasterMk cId="2993929068" sldId="2147483648"/>
            <pc:sldLayoutMk cId="607352011" sldId="2147483660"/>
          </pc:sldLayoutMkLst>
        </pc:sldLayoutChg>
        <pc:sldLayoutChg chg="modTransition">
          <pc:chgData name="Michael Simons (.NET)" userId="8dae9f0e-155f-49b6-a2f2-3bd02ca469a5" providerId="ADAL" clId="{19842CA5-B6BD-49FE-9947-F45B3D6DD418}" dt="2021-02-05T14:44:20.526" v="74"/>
          <pc:sldLayoutMkLst>
            <pc:docMk/>
            <pc:sldMasterMk cId="2993929068" sldId="2147483648"/>
            <pc:sldLayoutMk cId="3708804614" sldId="2147483661"/>
          </pc:sldLayoutMkLst>
        </pc:sldLayoutChg>
      </pc:sldMasterChg>
    </pc:docChg>
  </pc:docChgLst>
  <pc:docChgLst>
    <pc:chgData name="Michael Simons (.NET)" userId="S::msimons@microsoft.com::8dae9f0e-155f-49b6-a2f2-3bd02ca469a5" providerId="AD" clId="Web-{7E740727-A381-42E5-8669-64D18D8A4A55}"/>
    <pc:docChg chg="mod modSld modMainMaster">
      <pc:chgData name="Michael Simons (.NET)" userId="S::msimons@microsoft.com::8dae9f0e-155f-49b6-a2f2-3bd02ca469a5" providerId="AD" clId="Web-{7E740727-A381-42E5-8669-64D18D8A4A55}" dt="2024-02-28T22:49:17.584" v="7" actId="20577"/>
      <pc:docMkLst>
        <pc:docMk/>
      </pc:docMkLst>
      <pc:sldChg chg="modSp">
        <pc:chgData name="Michael Simons (.NET)" userId="S::msimons@microsoft.com::8dae9f0e-155f-49b6-a2f2-3bd02ca469a5" providerId="AD" clId="Web-{7E740727-A381-42E5-8669-64D18D8A4A55}" dt="2024-02-28T22:49:17.584" v="7" actId="20577"/>
        <pc:sldMkLst>
          <pc:docMk/>
          <pc:sldMk cId="814287048" sldId="278"/>
        </pc:sldMkLst>
        <pc:spChg chg="mod">
          <ac:chgData name="Michael Simons (.NET)" userId="S::msimons@microsoft.com::8dae9f0e-155f-49b6-a2f2-3bd02ca469a5" providerId="AD" clId="Web-{7E740727-A381-42E5-8669-64D18D8A4A55}" dt="2024-02-28T22:49:17.584" v="7" actId="20577"/>
          <ac:spMkLst>
            <pc:docMk/>
            <pc:sldMk cId="814287048" sldId="278"/>
            <ac:spMk id="5" creationId="{00000000-0000-0000-0000-000000000000}"/>
          </ac:spMkLst>
        </pc:spChg>
      </pc:sldChg>
      <pc:sldMasterChg chg="addSp">
        <pc:chgData name="Michael Simons (.NET)" userId="S::msimons@microsoft.com::8dae9f0e-155f-49b6-a2f2-3bd02ca469a5" providerId="AD" clId="Web-{7E740727-A381-42E5-8669-64D18D8A4A55}" dt="2024-02-28T22:47:57.688" v="0" actId="33475"/>
        <pc:sldMasterMkLst>
          <pc:docMk/>
          <pc:sldMasterMk cId="2993929068" sldId="2147483648"/>
        </pc:sldMasterMkLst>
        <pc:spChg chg="add">
          <ac:chgData name="Michael Simons (.NET)" userId="S::msimons@microsoft.com::8dae9f0e-155f-49b6-a2f2-3bd02ca469a5" providerId="AD" clId="Web-{7E740727-A381-42E5-8669-64D18D8A4A55}" dt="2024-02-28T22:47:57.688" v="0" actId="33475"/>
          <ac:spMkLst>
            <pc:docMk/>
            <pc:sldMasterMk cId="2993929068" sldId="2147483648"/>
            <ac:spMk id="8" creationId="{E7701871-CAD8-C77C-C55F-4257C5CFBD75}"/>
          </ac:spMkLst>
        </pc:spChg>
      </pc:sldMasterChg>
    </pc:docChg>
  </pc:docChgLst>
  <pc:docChgLst>
    <pc:chgData name="Michael Simons (.NET)" userId="8dae9f0e-155f-49b6-a2f2-3bd02ca469a5" providerId="ADAL" clId="{B3531BC3-4AC3-4D4A-81E2-3A1534C3F60B}"/>
    <pc:docChg chg="custSel addSld delSld modSld">
      <pc:chgData name="Michael Simons (.NET)" userId="8dae9f0e-155f-49b6-a2f2-3bd02ca469a5" providerId="ADAL" clId="{B3531BC3-4AC3-4D4A-81E2-3A1534C3F60B}" dt="2022-03-07T13:32:10.449" v="90" actId="122"/>
      <pc:docMkLst>
        <pc:docMk/>
      </pc:docMkLst>
      <pc:sldChg chg="delSp modSp mod">
        <pc:chgData name="Michael Simons (.NET)" userId="8dae9f0e-155f-49b6-a2f2-3bd02ca469a5" providerId="ADAL" clId="{B3531BC3-4AC3-4D4A-81E2-3A1534C3F60B}" dt="2022-03-07T13:28:53.018" v="43" actId="20577"/>
        <pc:sldMkLst>
          <pc:docMk/>
          <pc:sldMk cId="3342498445" sldId="272"/>
        </pc:sldMkLst>
        <pc:spChg chg="mod">
          <ac:chgData name="Michael Simons (.NET)" userId="8dae9f0e-155f-49b6-a2f2-3bd02ca469a5" providerId="ADAL" clId="{B3531BC3-4AC3-4D4A-81E2-3A1534C3F60B}" dt="2022-03-07T13:28:53.018" v="43" actId="20577"/>
          <ac:spMkLst>
            <pc:docMk/>
            <pc:sldMk cId="3342498445" sldId="272"/>
            <ac:spMk id="3" creationId="{00000000-0000-0000-0000-000000000000}"/>
          </ac:spMkLst>
        </pc:spChg>
        <pc:spChg chg="del mod">
          <ac:chgData name="Michael Simons (.NET)" userId="8dae9f0e-155f-49b6-a2f2-3bd02ca469a5" providerId="ADAL" clId="{B3531BC3-4AC3-4D4A-81E2-3A1534C3F60B}" dt="2022-03-07T13:27:53.129" v="13" actId="478"/>
          <ac:spMkLst>
            <pc:docMk/>
            <pc:sldMk cId="3342498445" sldId="272"/>
            <ac:spMk id="4" creationId="{00000000-0000-0000-0000-000000000000}"/>
          </ac:spMkLst>
        </pc:spChg>
      </pc:sldChg>
      <pc:sldChg chg="delSp modSp del mod delAnim modAnim">
        <pc:chgData name="Michael Simons (.NET)" userId="8dae9f0e-155f-49b6-a2f2-3bd02ca469a5" providerId="ADAL" clId="{B3531BC3-4AC3-4D4A-81E2-3A1534C3F60B}" dt="2022-03-07T13:29:59.556" v="52" actId="2696"/>
        <pc:sldMkLst>
          <pc:docMk/>
          <pc:sldMk cId="2212787693" sldId="274"/>
        </pc:sldMkLst>
        <pc:spChg chg="del mod">
          <ac:chgData name="Michael Simons (.NET)" userId="8dae9f0e-155f-49b6-a2f2-3bd02ca469a5" providerId="ADAL" clId="{B3531BC3-4AC3-4D4A-81E2-3A1534C3F60B}" dt="2022-03-07T13:29:39.657" v="46" actId="478"/>
          <ac:spMkLst>
            <pc:docMk/>
            <pc:sldMk cId="2212787693" sldId="274"/>
            <ac:spMk id="6" creationId="{D2C92B2D-5858-4F07-A827-B0F37FB883D2}"/>
          </ac:spMkLst>
        </pc:spChg>
      </pc:sldChg>
      <pc:sldChg chg="delSp modSp add mod setBg delDesignElem">
        <pc:chgData name="Michael Simons (.NET)" userId="8dae9f0e-155f-49b6-a2f2-3bd02ca469a5" providerId="ADAL" clId="{B3531BC3-4AC3-4D4A-81E2-3A1534C3F60B}" dt="2022-03-07T13:32:10.449" v="90" actId="122"/>
        <pc:sldMkLst>
          <pc:docMk/>
          <pc:sldMk cId="737622016" sldId="277"/>
        </pc:sldMkLst>
        <pc:spChg chg="mod">
          <ac:chgData name="Michael Simons (.NET)" userId="8dae9f0e-155f-49b6-a2f2-3bd02ca469a5" providerId="ADAL" clId="{B3531BC3-4AC3-4D4A-81E2-3A1534C3F60B}" dt="2022-03-07T13:32:10.449" v="90" actId="122"/>
          <ac:spMkLst>
            <pc:docMk/>
            <pc:sldMk cId="737622016" sldId="277"/>
            <ac:spMk id="3" creationId="{00000000-0000-0000-0000-000000000000}"/>
          </ac:spMkLst>
        </pc:spChg>
        <pc:spChg chg="del">
          <ac:chgData name="Michael Simons (.NET)" userId="8dae9f0e-155f-49b6-a2f2-3bd02ca469a5" providerId="ADAL" clId="{B3531BC3-4AC3-4D4A-81E2-3A1534C3F60B}" dt="2022-03-07T13:29:44.940" v="48"/>
          <ac:spMkLst>
            <pc:docMk/>
            <pc:sldMk cId="737622016" sldId="277"/>
            <ac:spMk id="10" creationId="{5FDF4720-5445-47BE-89FE-E40D1AE6F619}"/>
          </ac:spMkLst>
        </pc:spChg>
        <pc:spChg chg="del">
          <ac:chgData name="Michael Simons (.NET)" userId="8dae9f0e-155f-49b6-a2f2-3bd02ca469a5" providerId="ADAL" clId="{B3531BC3-4AC3-4D4A-81E2-3A1534C3F60B}" dt="2022-03-07T13:29:44.940" v="48"/>
          <ac:spMkLst>
            <pc:docMk/>
            <pc:sldMk cId="737622016" sldId="277"/>
            <ac:spMk id="12" creationId="{AC8710B4-A815-4082-9E4F-F13A0007090C}"/>
          </ac:spMkLst>
        </pc:spChg>
        <pc:picChg chg="del">
          <ac:chgData name="Michael Simons (.NET)" userId="8dae9f0e-155f-49b6-a2f2-3bd02ca469a5" providerId="ADAL" clId="{B3531BC3-4AC3-4D4A-81E2-3A1534C3F60B}" dt="2022-03-07T13:31:06.641" v="61" actId="478"/>
          <ac:picMkLst>
            <pc:docMk/>
            <pc:sldMk cId="737622016" sldId="277"/>
            <ac:picMk id="5" creationId="{00000000-0000-0000-0000-000000000000}"/>
          </ac:picMkLst>
        </pc:picChg>
      </pc:sldChg>
      <pc:sldChg chg="delSp add del setBg delDesignElem">
        <pc:chgData name="Michael Simons (.NET)" userId="8dae9f0e-155f-49b6-a2f2-3bd02ca469a5" providerId="ADAL" clId="{B3531BC3-4AC3-4D4A-81E2-3A1534C3F60B}" dt="2022-03-07T13:29:57.331" v="51" actId="2696"/>
        <pc:sldMkLst>
          <pc:docMk/>
          <pc:sldMk cId="3930758487" sldId="278"/>
        </pc:sldMkLst>
        <pc:spChg chg="del">
          <ac:chgData name="Michael Simons (.NET)" userId="8dae9f0e-155f-49b6-a2f2-3bd02ca469a5" providerId="ADAL" clId="{B3531BC3-4AC3-4D4A-81E2-3A1534C3F60B}" dt="2022-03-07T13:29:52.518" v="50"/>
          <ac:spMkLst>
            <pc:docMk/>
            <pc:sldMk cId="3930758487" sldId="278"/>
            <ac:spMk id="10" creationId="{5FDF4720-5445-47BE-89FE-E40D1AE6F619}"/>
          </ac:spMkLst>
        </pc:spChg>
        <pc:spChg chg="del">
          <ac:chgData name="Michael Simons (.NET)" userId="8dae9f0e-155f-49b6-a2f2-3bd02ca469a5" providerId="ADAL" clId="{B3531BC3-4AC3-4D4A-81E2-3A1534C3F60B}" dt="2022-03-07T13:29:52.518" v="50"/>
          <ac:spMkLst>
            <pc:docMk/>
            <pc:sldMk cId="3930758487" sldId="278"/>
            <ac:spMk id="12" creationId="{AC8710B4-A815-4082-9E4F-F13A0007090C}"/>
          </ac:spMkLst>
        </pc:spChg>
      </pc:sldChg>
    </pc:docChg>
  </pc:docChgLst>
  <pc:docChgLst>
    <pc:chgData name="Michael Simons (.NET)" userId="8dae9f0e-155f-49b6-a2f2-3bd02ca469a5" providerId="ADAL" clId="{552F67C3-C1E7-FB4E-A21A-C0484EF2906B}"/>
    <pc:docChg chg="custSel delSld modSld">
      <pc:chgData name="Michael Simons (.NET)" userId="8dae9f0e-155f-49b6-a2f2-3bd02ca469a5" providerId="ADAL" clId="{552F67C3-C1E7-FB4E-A21A-C0484EF2906B}" dt="2024-02-28T23:29:45.410" v="192"/>
      <pc:docMkLst>
        <pc:docMk/>
      </pc:docMkLst>
      <pc:sldChg chg="del">
        <pc:chgData name="Michael Simons (.NET)" userId="8dae9f0e-155f-49b6-a2f2-3bd02ca469a5" providerId="ADAL" clId="{552F67C3-C1E7-FB4E-A21A-C0484EF2906B}" dt="2024-02-28T22:52:59.058" v="13" actId="2696"/>
        <pc:sldMkLst>
          <pc:docMk/>
          <pc:sldMk cId="3644486752" sldId="259"/>
        </pc:sldMkLst>
      </pc:sldChg>
      <pc:sldChg chg="addSp delSp modSp mod modAnim">
        <pc:chgData name="Michael Simons (.NET)" userId="8dae9f0e-155f-49b6-a2f2-3bd02ca469a5" providerId="ADAL" clId="{552F67C3-C1E7-FB4E-A21A-C0484EF2906B}" dt="2024-02-28T23:29:45.410" v="192"/>
        <pc:sldMkLst>
          <pc:docMk/>
          <pc:sldMk cId="1764218764" sldId="260"/>
        </pc:sldMkLst>
        <pc:spChg chg="mod">
          <ac:chgData name="Michael Simons (.NET)" userId="8dae9f0e-155f-49b6-a2f2-3bd02ca469a5" providerId="ADAL" clId="{552F67C3-C1E7-FB4E-A21A-C0484EF2906B}" dt="2024-02-28T23:09:41.659" v="41" actId="14100"/>
          <ac:spMkLst>
            <pc:docMk/>
            <pc:sldMk cId="1764218764" sldId="260"/>
            <ac:spMk id="9" creationId="{00000000-0000-0000-0000-000000000000}"/>
          </ac:spMkLst>
        </pc:spChg>
        <pc:spChg chg="add mod">
          <ac:chgData name="Michael Simons (.NET)" userId="8dae9f0e-155f-49b6-a2f2-3bd02ca469a5" providerId="ADAL" clId="{552F67C3-C1E7-FB4E-A21A-C0484EF2906B}" dt="2024-02-28T23:11:27.875" v="67" actId="20577"/>
          <ac:spMkLst>
            <pc:docMk/>
            <pc:sldMk cId="1764218764" sldId="260"/>
            <ac:spMk id="10" creationId="{5ED36FA7-1961-AE7A-8E35-C6C60B7DF18A}"/>
          </ac:spMkLst>
        </pc:spChg>
        <pc:spChg chg="mod">
          <ac:chgData name="Michael Simons (.NET)" userId="8dae9f0e-155f-49b6-a2f2-3bd02ca469a5" providerId="ADAL" clId="{552F67C3-C1E7-FB4E-A21A-C0484EF2906B}" dt="2024-02-28T23:18:39.905" v="111"/>
          <ac:spMkLst>
            <pc:docMk/>
            <pc:sldMk cId="1764218764" sldId="260"/>
            <ac:spMk id="11" creationId="{00000000-0000-0000-0000-000000000000}"/>
          </ac:spMkLst>
        </pc:spChg>
        <pc:spChg chg="mod">
          <ac:chgData name="Michael Simons (.NET)" userId="8dae9f0e-155f-49b6-a2f2-3bd02ca469a5" providerId="ADAL" clId="{552F67C3-C1E7-FB4E-A21A-C0484EF2906B}" dt="2024-02-28T23:09:29.947" v="39" actId="14100"/>
          <ac:spMkLst>
            <pc:docMk/>
            <pc:sldMk cId="1764218764" sldId="260"/>
            <ac:spMk id="12" creationId="{00000000-0000-0000-0000-000000000000}"/>
          </ac:spMkLst>
        </pc:spChg>
        <pc:spChg chg="mod">
          <ac:chgData name="Michael Simons (.NET)" userId="8dae9f0e-155f-49b6-a2f2-3bd02ca469a5" providerId="ADAL" clId="{552F67C3-C1E7-FB4E-A21A-C0484EF2906B}" dt="2024-02-28T23:22:03.555" v="150" actId="14100"/>
          <ac:spMkLst>
            <pc:docMk/>
            <pc:sldMk cId="1764218764" sldId="260"/>
            <ac:spMk id="13" creationId="{00000000-0000-0000-0000-000000000000}"/>
          </ac:spMkLst>
        </pc:spChg>
        <pc:spChg chg="mod">
          <ac:chgData name="Michael Simons (.NET)" userId="8dae9f0e-155f-49b6-a2f2-3bd02ca469a5" providerId="ADAL" clId="{552F67C3-C1E7-FB4E-A21A-C0484EF2906B}" dt="2024-02-28T23:15:17.164" v="105" actId="14100"/>
          <ac:spMkLst>
            <pc:docMk/>
            <pc:sldMk cId="1764218764" sldId="260"/>
            <ac:spMk id="14" creationId="{00000000-0000-0000-0000-000000000000}"/>
          </ac:spMkLst>
        </pc:spChg>
        <pc:spChg chg="mod">
          <ac:chgData name="Michael Simons (.NET)" userId="8dae9f0e-155f-49b6-a2f2-3bd02ca469a5" providerId="ADAL" clId="{552F67C3-C1E7-FB4E-A21A-C0484EF2906B}" dt="2024-02-28T23:10:28.086" v="46" actId="14100"/>
          <ac:spMkLst>
            <pc:docMk/>
            <pc:sldMk cId="1764218764" sldId="260"/>
            <ac:spMk id="15" creationId="{00000000-0000-0000-0000-000000000000}"/>
          </ac:spMkLst>
        </pc:spChg>
        <pc:spChg chg="mod">
          <ac:chgData name="Michael Simons (.NET)" userId="8dae9f0e-155f-49b6-a2f2-3bd02ca469a5" providerId="ADAL" clId="{552F67C3-C1E7-FB4E-A21A-C0484EF2906B}" dt="2024-02-28T23:13:50.688" v="83" actId="14100"/>
          <ac:spMkLst>
            <pc:docMk/>
            <pc:sldMk cId="1764218764" sldId="260"/>
            <ac:spMk id="16" creationId="{00000000-0000-0000-0000-000000000000}"/>
          </ac:spMkLst>
        </pc:spChg>
        <pc:spChg chg="mod">
          <ac:chgData name="Michael Simons (.NET)" userId="8dae9f0e-155f-49b6-a2f2-3bd02ca469a5" providerId="ADAL" clId="{552F67C3-C1E7-FB4E-A21A-C0484EF2906B}" dt="2024-02-28T23:10:17.868" v="44" actId="14100"/>
          <ac:spMkLst>
            <pc:docMk/>
            <pc:sldMk cId="1764218764" sldId="260"/>
            <ac:spMk id="17" creationId="{00000000-0000-0000-0000-000000000000}"/>
          </ac:spMkLst>
        </pc:spChg>
        <pc:spChg chg="mod">
          <ac:chgData name="Michael Simons (.NET)" userId="8dae9f0e-155f-49b6-a2f2-3bd02ca469a5" providerId="ADAL" clId="{552F67C3-C1E7-FB4E-A21A-C0484EF2906B}" dt="2024-02-28T23:10:12.432" v="43" actId="14100"/>
          <ac:spMkLst>
            <pc:docMk/>
            <pc:sldMk cId="1764218764" sldId="260"/>
            <ac:spMk id="18" creationId="{00000000-0000-0000-0000-000000000000}"/>
          </ac:spMkLst>
        </pc:spChg>
        <pc:spChg chg="mod">
          <ac:chgData name="Michael Simons (.NET)" userId="8dae9f0e-155f-49b6-a2f2-3bd02ca469a5" providerId="ADAL" clId="{552F67C3-C1E7-FB4E-A21A-C0484EF2906B}" dt="2024-02-28T23:10:36.374" v="47" actId="14100"/>
          <ac:spMkLst>
            <pc:docMk/>
            <pc:sldMk cId="1764218764" sldId="260"/>
            <ac:spMk id="19" creationId="{00000000-0000-0000-0000-000000000000}"/>
          </ac:spMkLst>
        </pc:spChg>
        <pc:spChg chg="mod">
          <ac:chgData name="Michael Simons (.NET)" userId="8dae9f0e-155f-49b6-a2f2-3bd02ca469a5" providerId="ADAL" clId="{552F67C3-C1E7-FB4E-A21A-C0484EF2906B}" dt="2024-02-28T23:09:48.621" v="42" actId="14100"/>
          <ac:spMkLst>
            <pc:docMk/>
            <pc:sldMk cId="1764218764" sldId="260"/>
            <ac:spMk id="20" creationId="{00000000-0000-0000-0000-000000000000}"/>
          </ac:spMkLst>
        </pc:spChg>
        <pc:spChg chg="add mod">
          <ac:chgData name="Michael Simons (.NET)" userId="8dae9f0e-155f-49b6-a2f2-3bd02ca469a5" providerId="ADAL" clId="{552F67C3-C1E7-FB4E-A21A-C0484EF2906B}" dt="2024-02-28T23:11:52.225" v="80" actId="20577"/>
          <ac:spMkLst>
            <pc:docMk/>
            <pc:sldMk cId="1764218764" sldId="260"/>
            <ac:spMk id="22" creationId="{F3BADD27-89D5-BFF3-D2FA-57CA9753D33E}"/>
          </ac:spMkLst>
        </pc:spChg>
        <pc:spChg chg="mod">
          <ac:chgData name="Michael Simons (.NET)" userId="8dae9f0e-155f-49b6-a2f2-3bd02ca469a5" providerId="ADAL" clId="{552F67C3-C1E7-FB4E-A21A-C0484EF2906B}" dt="2024-02-28T23:12:55.078" v="81" actId="14100"/>
          <ac:spMkLst>
            <pc:docMk/>
            <pc:sldMk cId="1764218764" sldId="260"/>
            <ac:spMk id="23" creationId="{E65E1C4D-0F48-4E2B-BA25-665964D61F55}"/>
          </ac:spMkLst>
        </pc:spChg>
        <pc:spChg chg="add mod">
          <ac:chgData name="Michael Simons (.NET)" userId="8dae9f0e-155f-49b6-a2f2-3bd02ca469a5" providerId="ADAL" clId="{552F67C3-C1E7-FB4E-A21A-C0484EF2906B}" dt="2024-02-28T23:14:41.103" v="103" actId="20577"/>
          <ac:spMkLst>
            <pc:docMk/>
            <pc:sldMk cId="1764218764" sldId="260"/>
            <ac:spMk id="24" creationId="{E65E1C4D-0F48-4E2B-BA25-665964D61F55}"/>
          </ac:spMkLst>
        </pc:spChg>
        <pc:picChg chg="add mod">
          <ac:chgData name="Michael Simons (.NET)" userId="8dae9f0e-155f-49b6-a2f2-3bd02ca469a5" providerId="ADAL" clId="{552F67C3-C1E7-FB4E-A21A-C0484EF2906B}" dt="2024-02-28T23:08:42.066" v="29" actId="171"/>
          <ac:picMkLst>
            <pc:docMk/>
            <pc:sldMk cId="1764218764" sldId="260"/>
            <ac:picMk id="3" creationId="{2DF91277-9948-C555-CE12-DA56AE2A61E5}"/>
          </ac:picMkLst>
        </pc:picChg>
        <pc:picChg chg="add mod">
          <ac:chgData name="Michael Simons (.NET)" userId="8dae9f0e-155f-49b6-a2f2-3bd02ca469a5" providerId="ADAL" clId="{552F67C3-C1E7-FB4E-A21A-C0484EF2906B}" dt="2024-02-28T23:08:46.380" v="30" actId="171"/>
          <ac:picMkLst>
            <pc:docMk/>
            <pc:sldMk cId="1764218764" sldId="260"/>
            <ac:picMk id="6" creationId="{BBEF4034-CB4D-C04D-0D64-4B1FB7CA9C17}"/>
          </ac:picMkLst>
        </pc:picChg>
        <pc:picChg chg="del">
          <ac:chgData name="Michael Simons (.NET)" userId="8dae9f0e-155f-49b6-a2f2-3bd02ca469a5" providerId="ADAL" clId="{552F67C3-C1E7-FB4E-A21A-C0484EF2906B}" dt="2024-02-28T23:07:56.090" v="21" actId="478"/>
          <ac:picMkLst>
            <pc:docMk/>
            <pc:sldMk cId="1764218764" sldId="260"/>
            <ac:picMk id="7" creationId="{00000000-0000-0000-0000-000000000000}"/>
          </ac:picMkLst>
        </pc:picChg>
        <pc:picChg chg="del">
          <ac:chgData name="Michael Simons (.NET)" userId="8dae9f0e-155f-49b6-a2f2-3bd02ca469a5" providerId="ADAL" clId="{552F67C3-C1E7-FB4E-A21A-C0484EF2906B}" dt="2024-02-28T23:07:06.677" v="14" actId="478"/>
          <ac:picMkLst>
            <pc:docMk/>
            <pc:sldMk cId="1764218764" sldId="260"/>
            <ac:picMk id="8" creationId="{00000000-0000-0000-0000-000000000000}"/>
          </ac:picMkLst>
        </pc:picChg>
      </pc:sldChg>
      <pc:sldChg chg="addSp delSp modSp mod setBg delAnim modAnim setClrOvrMap">
        <pc:chgData name="Michael Simons (.NET)" userId="8dae9f0e-155f-49b6-a2f2-3bd02ca469a5" providerId="ADAL" clId="{552F67C3-C1E7-FB4E-A21A-C0484EF2906B}" dt="2024-02-28T22:52:47.428" v="12" actId="26606"/>
        <pc:sldMkLst>
          <pc:docMk/>
          <pc:sldMk cId="814287048" sldId="278"/>
        </pc:sldMkLst>
        <pc:spChg chg="del">
          <ac:chgData name="Michael Simons (.NET)" userId="8dae9f0e-155f-49b6-a2f2-3bd02ca469a5" providerId="ADAL" clId="{552F67C3-C1E7-FB4E-A21A-C0484EF2906B}" dt="2024-02-28T22:49:53.607" v="3" actId="478"/>
          <ac:spMkLst>
            <pc:docMk/>
            <pc:sldMk cId="814287048" sldId="278"/>
            <ac:spMk id="4" creationId="{D5E11B10-F8C5-4927-A679-0EDFD01142DC}"/>
          </ac:spMkLst>
        </pc:spChg>
        <pc:spChg chg="mod ord">
          <ac:chgData name="Michael Simons (.NET)" userId="8dae9f0e-155f-49b6-a2f2-3bd02ca469a5" providerId="ADAL" clId="{552F67C3-C1E7-FB4E-A21A-C0484EF2906B}" dt="2024-02-28T22:52:47.428" v="12" actId="26606"/>
          <ac:spMkLst>
            <pc:docMk/>
            <pc:sldMk cId="814287048" sldId="278"/>
            <ac:spMk id="5" creationId="{00000000-0000-0000-0000-000000000000}"/>
          </ac:spMkLst>
        </pc:spChg>
        <pc:spChg chg="del mod">
          <ac:chgData name="Michael Simons (.NET)" userId="8dae9f0e-155f-49b6-a2f2-3bd02ca469a5" providerId="ADAL" clId="{552F67C3-C1E7-FB4E-A21A-C0484EF2906B}" dt="2024-02-28T22:49:50.384" v="2" actId="478"/>
          <ac:spMkLst>
            <pc:docMk/>
            <pc:sldMk cId="814287048" sldId="278"/>
            <ac:spMk id="6" creationId="{D2C92B2D-5858-4F07-A827-B0F37FB883D2}"/>
          </ac:spMkLst>
        </pc:spChg>
        <pc:spChg chg="add del">
          <ac:chgData name="Michael Simons (.NET)" userId="8dae9f0e-155f-49b6-a2f2-3bd02ca469a5" providerId="ADAL" clId="{552F67C3-C1E7-FB4E-A21A-C0484EF2906B}" dt="2024-02-28T22:52:47.428" v="12" actId="26606"/>
          <ac:spMkLst>
            <pc:docMk/>
            <pc:sldMk cId="814287048" sldId="278"/>
            <ac:spMk id="10" creationId="{37C89E4B-3C9F-44B9-8B86-D9E3D112D8EC}"/>
          </ac:spMkLst>
        </pc:spChg>
        <pc:spChg chg="add">
          <ac:chgData name="Michael Simons (.NET)" userId="8dae9f0e-155f-49b6-a2f2-3bd02ca469a5" providerId="ADAL" clId="{552F67C3-C1E7-FB4E-A21A-C0484EF2906B}" dt="2024-02-28T22:52:47.428" v="12" actId="26606"/>
          <ac:spMkLst>
            <pc:docMk/>
            <pc:sldMk cId="814287048" sldId="278"/>
            <ac:spMk id="19" creationId="{5A59F003-E00A-43F9-91DC-CC54E3B87466}"/>
          </ac:spMkLst>
        </pc:spChg>
        <pc:spChg chg="add">
          <ac:chgData name="Michael Simons (.NET)" userId="8dae9f0e-155f-49b6-a2f2-3bd02ca469a5" providerId="ADAL" clId="{552F67C3-C1E7-FB4E-A21A-C0484EF2906B}" dt="2024-02-28T22:52:47.428" v="12" actId="26606"/>
          <ac:spMkLst>
            <pc:docMk/>
            <pc:sldMk cId="814287048" sldId="278"/>
            <ac:spMk id="21" creationId="{D74A4382-E3AD-430A-9A1F-DFA3E0E77A7D}"/>
          </ac:spMkLst>
        </pc:spChg>
        <pc:spChg chg="add">
          <ac:chgData name="Michael Simons (.NET)" userId="8dae9f0e-155f-49b6-a2f2-3bd02ca469a5" providerId="ADAL" clId="{552F67C3-C1E7-FB4E-A21A-C0484EF2906B}" dt="2024-02-28T22:52:47.428" v="12" actId="26606"/>
          <ac:spMkLst>
            <pc:docMk/>
            <pc:sldMk cId="814287048" sldId="278"/>
            <ac:spMk id="23" creationId="{79F40191-0F44-4FD1-82CC-ACB507C14BE6}"/>
          </ac:spMkLst>
        </pc:spChg>
        <pc:picChg chg="add del mod">
          <ac:chgData name="Michael Simons (.NET)" userId="8dae9f0e-155f-49b6-a2f2-3bd02ca469a5" providerId="ADAL" clId="{552F67C3-C1E7-FB4E-A21A-C0484EF2906B}" dt="2024-02-28T22:52:20.540" v="8" actId="478"/>
          <ac:picMkLst>
            <pc:docMk/>
            <pc:sldMk cId="814287048" sldId="278"/>
            <ac:picMk id="3" creationId="{11BB7A08-9EF4-503C-C0C3-24F98E7E7B0F}"/>
          </ac:picMkLst>
        </pc:picChg>
        <pc:picChg chg="add del mod">
          <ac:chgData name="Michael Simons (.NET)" userId="8dae9f0e-155f-49b6-a2f2-3bd02ca469a5" providerId="ADAL" clId="{552F67C3-C1E7-FB4E-A21A-C0484EF2906B}" dt="2024-02-28T22:52:33.635" v="11" actId="478"/>
          <ac:picMkLst>
            <pc:docMk/>
            <pc:sldMk cId="814287048" sldId="278"/>
            <ac:picMk id="8" creationId="{A60C1AE9-A502-561E-7749-B6156917EA2A}"/>
          </ac:picMkLst>
        </pc:picChg>
        <pc:picChg chg="add mod">
          <ac:chgData name="Michael Simons (.NET)" userId="8dae9f0e-155f-49b6-a2f2-3bd02ca469a5" providerId="ADAL" clId="{552F67C3-C1E7-FB4E-A21A-C0484EF2906B}" dt="2024-02-28T22:52:47.428" v="12" actId="26606"/>
          <ac:picMkLst>
            <pc:docMk/>
            <pc:sldMk cId="814287048" sldId="278"/>
            <ac:picMk id="11" creationId="{CFD16386-22F9-EB10-9A2F-583624C5D04E}"/>
          </ac:picMkLst>
        </pc:picChg>
        <pc:picChg chg="del">
          <ac:chgData name="Michael Simons (.NET)" userId="8dae9f0e-155f-49b6-a2f2-3bd02ca469a5" providerId="ADAL" clId="{552F67C3-C1E7-FB4E-A21A-C0484EF2906B}" dt="2024-02-28T22:50:09.978" v="4" actId="478"/>
          <ac:picMkLst>
            <pc:docMk/>
            <pc:sldMk cId="814287048" sldId="278"/>
            <ac:picMk id="1026" creationId="{00000000-0000-0000-0000-000000000000}"/>
          </ac:picMkLst>
        </pc:picChg>
        <pc:cxnChg chg="add del">
          <ac:chgData name="Michael Simons (.NET)" userId="8dae9f0e-155f-49b6-a2f2-3bd02ca469a5" providerId="ADAL" clId="{552F67C3-C1E7-FB4E-A21A-C0484EF2906B}" dt="2024-02-28T22:52:47.428" v="12" actId="26606"/>
          <ac:cxnSpMkLst>
            <pc:docMk/>
            <pc:sldMk cId="814287048" sldId="278"/>
            <ac:cxnSpMk id="12" creationId="{AA2EAA10-076F-46BD-8F0F-B9A2FB77A85C}"/>
          </ac:cxnSpMkLst>
        </pc:cxnChg>
        <pc:cxnChg chg="add del">
          <ac:chgData name="Michael Simons (.NET)" userId="8dae9f0e-155f-49b6-a2f2-3bd02ca469a5" providerId="ADAL" clId="{552F67C3-C1E7-FB4E-A21A-C0484EF2906B}" dt="2024-02-28T22:52:47.428" v="12" actId="26606"/>
          <ac:cxnSpMkLst>
            <pc:docMk/>
            <pc:sldMk cId="814287048" sldId="278"/>
            <ac:cxnSpMk id="14" creationId="{D891E407-403B-4764-86C9-33A56D3BCAA3}"/>
          </ac:cxnSpMkLst>
        </pc:cxnChg>
      </pc:sldChg>
    </pc:docChg>
  </pc:docChgLst>
  <pc:docChgLst>
    <pc:chgData name="Michael Simons (.NET)" userId="S::msimons@microsoft.com::8dae9f0e-155f-49b6-a2f2-3bd02ca469a5" providerId="AD" clId="Web-{BA302D52-8F95-4849-951B-465CB254D9C2}"/>
    <pc:docChg chg="addSld delSld sldOrd">
      <pc:chgData name="Michael Simons (.NET)" userId="S::msimons@microsoft.com::8dae9f0e-155f-49b6-a2f2-3bd02ca469a5" providerId="AD" clId="Web-{BA302D52-8F95-4849-951B-465CB254D9C2}" dt="2022-05-06T13:39:38.607" v="2"/>
      <pc:docMkLst>
        <pc:docMk/>
      </pc:docMkLst>
      <pc:sldChg chg="del">
        <pc:chgData name="Michael Simons (.NET)" userId="S::msimons@microsoft.com::8dae9f0e-155f-49b6-a2f2-3bd02ca469a5" providerId="AD" clId="Web-{BA302D52-8F95-4849-951B-465CB254D9C2}" dt="2022-05-06T13:39:38.607" v="2"/>
        <pc:sldMkLst>
          <pc:docMk/>
          <pc:sldMk cId="737622016" sldId="277"/>
        </pc:sldMkLst>
      </pc:sldChg>
      <pc:sldChg chg="add ord">
        <pc:chgData name="Michael Simons (.NET)" userId="S::msimons@microsoft.com::8dae9f0e-155f-49b6-a2f2-3bd02ca469a5" providerId="AD" clId="Web-{BA302D52-8F95-4849-951B-465CB254D9C2}" dt="2022-05-06T13:39:35.185" v="1"/>
        <pc:sldMkLst>
          <pc:docMk/>
          <pc:sldMk cId="814287048" sldId="278"/>
        </pc:sldMkLst>
      </pc:sldChg>
    </pc:docChg>
  </pc:docChgLst>
  <pc:docChgLst>
    <pc:chgData name="Michael Simons (.NET)" userId="S::msimons@microsoft.com::8dae9f0e-155f-49b6-a2f2-3bd02ca469a5" providerId="AD" clId="Web-{9AA7E07F-4DDD-442D-ADDD-B21CF267C88E}"/>
    <pc:docChg chg="modSld sldOrd">
      <pc:chgData name="Michael Simons (.NET)" userId="S::msimons@microsoft.com::8dae9f0e-155f-49b6-a2f2-3bd02ca469a5" providerId="AD" clId="Web-{9AA7E07F-4DDD-442D-ADDD-B21CF267C88E}" dt="2022-03-07T13:25:56.792" v="11" actId="20577"/>
      <pc:docMkLst>
        <pc:docMk/>
      </pc:docMkLst>
      <pc:sldChg chg="modSp">
        <pc:chgData name="Michael Simons (.NET)" userId="S::msimons@microsoft.com::8dae9f0e-155f-49b6-a2f2-3bd02ca469a5" providerId="AD" clId="Web-{9AA7E07F-4DDD-442D-ADDD-B21CF267C88E}" dt="2022-03-07T13:25:56.792" v="11" actId="20577"/>
        <pc:sldMkLst>
          <pc:docMk/>
          <pc:sldMk cId="3342498445" sldId="272"/>
        </pc:sldMkLst>
        <pc:spChg chg="mod">
          <ac:chgData name="Michael Simons (.NET)" userId="S::msimons@microsoft.com::8dae9f0e-155f-49b6-a2f2-3bd02ca469a5" providerId="AD" clId="Web-{9AA7E07F-4DDD-442D-ADDD-B21CF267C88E}" dt="2022-03-07T13:25:56.792" v="11" actId="20577"/>
          <ac:spMkLst>
            <pc:docMk/>
            <pc:sldMk cId="3342498445" sldId="272"/>
            <ac:spMk id="4" creationId="{00000000-0000-0000-0000-000000000000}"/>
          </ac:spMkLst>
        </pc:spChg>
      </pc:sldChg>
      <pc:sldChg chg="ord">
        <pc:chgData name="Michael Simons (.NET)" userId="S::msimons@microsoft.com::8dae9f0e-155f-49b6-a2f2-3bd02ca469a5" providerId="AD" clId="Web-{9AA7E07F-4DDD-442D-ADDD-B21CF267C88E}" dt="2022-03-07T13:25:16.025" v="0"/>
        <pc:sldMkLst>
          <pc:docMk/>
          <pc:sldMk cId="3300841067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5F29E-FC16-4FA8-9E6F-2AB205AC0281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988DB-DEDC-44B6-A3C2-E61B5963C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6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88DB-DEDC-44B6-A3C2-E61B5963C8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88DB-DEDC-44B6-A3C2-E61B5963C8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2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88DB-DEDC-44B6-A3C2-E61B5963C8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6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8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 2_Option 2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8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7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44AD2-AD36-43B5-BCE1-34B56CA3CB43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4AB02-267A-432D-9BF5-BD4D99CB3F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01871-CAD8-C77C-C55F-4257C5CFBD7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392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akecode.microbi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1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ADC56-D787-4579-8232-90A73A818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3" r="-1" b="17406"/>
          <a:stretch/>
        </p:blipFill>
        <p:spPr>
          <a:xfrm>
            <a:off x="320040" y="0"/>
            <a:ext cx="11548872" cy="4623502"/>
          </a:xfrm>
          <a:prstGeom prst="rect">
            <a:avLst/>
          </a:prstGeom>
        </p:spPr>
      </p:pic>
      <p:sp>
        <p:nvSpPr>
          <p:cNvPr id="46" name="Rectangle 15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Connector 17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">
            <a:extLst>
              <a:ext uri="{FF2B5EF4-FFF2-40B4-BE49-F238E27FC236}">
                <a16:creationId xmlns:a16="http://schemas.microsoft.com/office/drawing/2014/main" id="{F2AD2C33-0122-4797-9078-B86F6004C067}"/>
              </a:ext>
            </a:extLst>
          </p:cNvPr>
          <p:cNvSpPr txBox="1">
            <a:spLocks/>
          </p:cNvSpPr>
          <p:nvPr/>
        </p:nvSpPr>
        <p:spPr>
          <a:xfrm>
            <a:off x="4379976" y="5009083"/>
            <a:ext cx="2475815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Get Creative, </a:t>
            </a:r>
            <a:b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Get Connected,</a:t>
            </a:r>
            <a:b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8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Get Coding!</a:t>
            </a:r>
          </a:p>
        </p:txBody>
      </p:sp>
      <p:pic>
        <p:nvPicPr>
          <p:cNvPr id="11" name="Picture 10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65F4FC2-6E42-466F-A1A9-7C16AF15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347" y="5117129"/>
            <a:ext cx="1541465" cy="1156099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AE2CC2F0-4C10-4682-ACAB-12EE6C5E6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6" y="5202935"/>
            <a:ext cx="2485842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94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1F2A-F5CF-41B8-ADD3-C6B93AC60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687" y="1783959"/>
            <a:ext cx="4841461" cy="1802963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Introductions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oup of multi colored wooden stick figures">
            <a:extLst>
              <a:ext uri="{FF2B5EF4-FFF2-40B4-BE49-F238E27FC236}">
                <a16:creationId xmlns:a16="http://schemas.microsoft.com/office/drawing/2014/main" id="{355B29DC-014F-4D0B-9434-97B6D38B9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8" r="1877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3226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tal tic-tac-toe game pieces">
            <a:extLst>
              <a:ext uri="{FF2B5EF4-FFF2-40B4-BE49-F238E27FC236}">
                <a16:creationId xmlns:a16="http://schemas.microsoft.com/office/drawing/2014/main" id="{E6C55778-0671-4831-9C10-F5D072A0D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12" b="57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19CD8-AAA3-4D1D-BFEC-CD4E1039E684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Tic-tac-toe Exercise:  Can you instruct the computer how to play?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8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DF91277-9948-C555-CE12-DA56AE2A6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17" y="2280086"/>
            <a:ext cx="3656260" cy="3030540"/>
          </a:xfrm>
          <a:prstGeom prst="rect">
            <a:avLst/>
          </a:prstGeom>
        </p:spPr>
      </p:pic>
      <p:pic>
        <p:nvPicPr>
          <p:cNvPr id="6" name="Picture 5" descr="A close-up of a microchip&#10;&#10;Description automatically generated">
            <a:extLst>
              <a:ext uri="{FF2B5EF4-FFF2-40B4-BE49-F238E27FC236}">
                <a16:creationId xmlns:a16="http://schemas.microsoft.com/office/drawing/2014/main" id="{BBEF4034-CB4D-C04D-0D64-4B1FB7CA9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90" y="2301036"/>
            <a:ext cx="3656260" cy="3029074"/>
          </a:xfrm>
          <a:prstGeom prst="rect">
            <a:avLst/>
          </a:prstGeom>
        </p:spPr>
      </p:pic>
      <p:sp>
        <p:nvSpPr>
          <p:cNvPr id="23" name="Callout: Line 22">
            <a:extLst>
              <a:ext uri="{FF2B5EF4-FFF2-40B4-BE49-F238E27FC236}">
                <a16:creationId xmlns:a16="http://schemas.microsoft.com/office/drawing/2014/main" id="{E65E1C4D-0F48-4E2B-BA25-665964D61F55}"/>
              </a:ext>
            </a:extLst>
          </p:cNvPr>
          <p:cNvSpPr/>
          <p:nvPr/>
        </p:nvSpPr>
        <p:spPr>
          <a:xfrm flipH="1">
            <a:off x="1042143" y="1141745"/>
            <a:ext cx="1456760" cy="612648"/>
          </a:xfrm>
          <a:prstGeom prst="borderCallout1">
            <a:avLst>
              <a:gd name="adj1" fmla="val 47638"/>
              <a:gd name="adj2" fmla="val -2933"/>
              <a:gd name="adj3" fmla="val 335481"/>
              <a:gd name="adj4" fmla="val -5303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 Sensor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71978" y="211880"/>
            <a:ext cx="8565060" cy="8312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can I do with a </a:t>
            </a:r>
            <a:r>
              <a:rPr lang="en-US" sz="48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micro:bit</a:t>
            </a:r>
            <a:r>
              <a:rPr lang="en-US" sz="4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</a:t>
            </a:r>
          </a:p>
        </p:txBody>
      </p:sp>
      <p:sp>
        <p:nvSpPr>
          <p:cNvPr id="9" name="Callout: Line 8"/>
          <p:cNvSpPr/>
          <p:nvPr/>
        </p:nvSpPr>
        <p:spPr>
          <a:xfrm>
            <a:off x="5761628" y="2809194"/>
            <a:ext cx="1456760" cy="612648"/>
          </a:xfrm>
          <a:prstGeom prst="borderCallout1">
            <a:avLst>
              <a:gd name="adj1" fmla="val 47638"/>
              <a:gd name="adj2" fmla="val -2933"/>
              <a:gd name="adj3" fmla="val 134232"/>
              <a:gd name="adj4" fmla="val -2476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 B</a:t>
            </a:r>
          </a:p>
        </p:txBody>
      </p:sp>
      <p:sp>
        <p:nvSpPr>
          <p:cNvPr id="13" name="Callout: Line 12"/>
          <p:cNvSpPr/>
          <p:nvPr/>
        </p:nvSpPr>
        <p:spPr>
          <a:xfrm>
            <a:off x="8073483" y="5408342"/>
            <a:ext cx="1605775" cy="612648"/>
          </a:xfrm>
          <a:prstGeom prst="borderCallout1">
            <a:avLst>
              <a:gd name="adj1" fmla="val 18750"/>
              <a:gd name="adj2" fmla="val -8333"/>
              <a:gd name="adj3" fmla="val -147224"/>
              <a:gd name="adj4" fmla="val -2646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Accelerometer</a:t>
            </a:r>
          </a:p>
        </p:txBody>
      </p:sp>
      <p:sp>
        <p:nvSpPr>
          <p:cNvPr id="11" name="Callout: Line 10"/>
          <p:cNvSpPr/>
          <p:nvPr/>
        </p:nvSpPr>
        <p:spPr>
          <a:xfrm flipH="1">
            <a:off x="102181" y="2881133"/>
            <a:ext cx="1456760" cy="612648"/>
          </a:xfrm>
          <a:prstGeom prst="borderCallout1">
            <a:avLst>
              <a:gd name="adj1" fmla="val 47638"/>
              <a:gd name="adj2" fmla="val -2933"/>
              <a:gd name="adj3" fmla="val 151258"/>
              <a:gd name="adj4" fmla="val -5327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 A</a:t>
            </a:r>
          </a:p>
        </p:txBody>
      </p:sp>
      <p:sp>
        <p:nvSpPr>
          <p:cNvPr id="14" name="Callout: Line 13"/>
          <p:cNvSpPr/>
          <p:nvPr/>
        </p:nvSpPr>
        <p:spPr>
          <a:xfrm>
            <a:off x="5180370" y="5577079"/>
            <a:ext cx="1605775" cy="612648"/>
          </a:xfrm>
          <a:prstGeom prst="borderCallout1">
            <a:avLst>
              <a:gd name="adj1" fmla="val -12193"/>
              <a:gd name="adj2" fmla="val 47223"/>
              <a:gd name="adj3" fmla="val -175086"/>
              <a:gd name="adj4" fmla="val 15131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Compass</a:t>
            </a:r>
          </a:p>
        </p:txBody>
      </p:sp>
      <p:sp>
        <p:nvSpPr>
          <p:cNvPr id="15" name="Callout: Line 14"/>
          <p:cNvSpPr/>
          <p:nvPr/>
        </p:nvSpPr>
        <p:spPr>
          <a:xfrm>
            <a:off x="9343394" y="632278"/>
            <a:ext cx="1484439" cy="612648"/>
          </a:xfrm>
          <a:prstGeom prst="borderCallout1">
            <a:avLst>
              <a:gd name="adj1" fmla="val 18750"/>
              <a:gd name="adj2" fmla="val -8333"/>
              <a:gd name="adj3" fmla="val 311439"/>
              <a:gd name="adj4" fmla="val -124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Radio</a:t>
            </a:r>
          </a:p>
        </p:txBody>
      </p:sp>
      <p:sp>
        <p:nvSpPr>
          <p:cNvPr id="16" name="Callout: Line 15"/>
          <p:cNvSpPr/>
          <p:nvPr/>
        </p:nvSpPr>
        <p:spPr>
          <a:xfrm>
            <a:off x="7119362" y="877070"/>
            <a:ext cx="1592188" cy="612648"/>
          </a:xfrm>
          <a:prstGeom prst="borderCallout1">
            <a:avLst>
              <a:gd name="adj1" fmla="val 102478"/>
              <a:gd name="adj2" fmla="val 47765"/>
              <a:gd name="adj3" fmla="val 410797"/>
              <a:gd name="adj4" fmla="val 2534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Thermometer</a:t>
            </a:r>
          </a:p>
        </p:txBody>
      </p:sp>
      <p:sp>
        <p:nvSpPr>
          <p:cNvPr id="12" name="Callout: Line 11"/>
          <p:cNvSpPr/>
          <p:nvPr/>
        </p:nvSpPr>
        <p:spPr>
          <a:xfrm>
            <a:off x="4720445" y="1388587"/>
            <a:ext cx="1769563" cy="612648"/>
          </a:xfrm>
          <a:prstGeom prst="borderCallout1">
            <a:avLst>
              <a:gd name="adj1" fmla="val 18750"/>
              <a:gd name="adj2" fmla="val -8333"/>
              <a:gd name="adj3" fmla="val 306323"/>
              <a:gd name="adj4" fmla="val -3259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 lights</a:t>
            </a:r>
          </a:p>
        </p:txBody>
      </p:sp>
      <p:sp>
        <p:nvSpPr>
          <p:cNvPr id="17" name="Callout: Line 16"/>
          <p:cNvSpPr/>
          <p:nvPr/>
        </p:nvSpPr>
        <p:spPr>
          <a:xfrm>
            <a:off x="9586279" y="1228850"/>
            <a:ext cx="1393904" cy="612648"/>
          </a:xfrm>
          <a:prstGeom prst="borderCallout1">
            <a:avLst>
              <a:gd name="adj1" fmla="val 102478"/>
              <a:gd name="adj2" fmla="val 42886"/>
              <a:gd name="adj3" fmla="val 207050"/>
              <a:gd name="adj4" fmla="val -1797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Reset button</a:t>
            </a:r>
          </a:p>
        </p:txBody>
      </p:sp>
      <p:sp>
        <p:nvSpPr>
          <p:cNvPr id="18" name="Callout: Line 17"/>
          <p:cNvSpPr/>
          <p:nvPr/>
        </p:nvSpPr>
        <p:spPr>
          <a:xfrm>
            <a:off x="10517689" y="2833931"/>
            <a:ext cx="1235979" cy="612648"/>
          </a:xfrm>
          <a:prstGeom prst="borderCallout1">
            <a:avLst>
              <a:gd name="adj1" fmla="val 53333"/>
              <a:gd name="adj2" fmla="val -9552"/>
              <a:gd name="adj3" fmla="val -6008"/>
              <a:gd name="adj4" fmla="val -3629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 connector</a:t>
            </a:r>
          </a:p>
        </p:txBody>
      </p:sp>
      <p:sp>
        <p:nvSpPr>
          <p:cNvPr id="19" name="Callout: Line 18"/>
          <p:cNvSpPr/>
          <p:nvPr/>
        </p:nvSpPr>
        <p:spPr>
          <a:xfrm>
            <a:off x="6104260" y="1437473"/>
            <a:ext cx="1485870" cy="612648"/>
          </a:xfrm>
          <a:prstGeom prst="borderCallout1">
            <a:avLst>
              <a:gd name="adj1" fmla="val 102478"/>
              <a:gd name="adj2" fmla="val 47765"/>
              <a:gd name="adj3" fmla="val 160120"/>
              <a:gd name="adj4" fmla="val 14537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 USB port</a:t>
            </a:r>
          </a:p>
        </p:txBody>
      </p:sp>
      <p:sp>
        <p:nvSpPr>
          <p:cNvPr id="20" name="Callout: Line 19"/>
          <p:cNvSpPr/>
          <p:nvPr/>
        </p:nvSpPr>
        <p:spPr>
          <a:xfrm>
            <a:off x="1036011" y="5714666"/>
            <a:ext cx="1398321" cy="612648"/>
          </a:xfrm>
          <a:prstGeom prst="borderCallout1">
            <a:avLst>
              <a:gd name="adj1" fmla="val -12193"/>
              <a:gd name="adj2" fmla="val 53862"/>
              <a:gd name="adj3" fmla="val -69813"/>
              <a:gd name="adj4" fmla="val 11120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 pins</a:t>
            </a:r>
          </a:p>
        </p:txBody>
      </p:sp>
      <p:sp>
        <p:nvSpPr>
          <p:cNvPr id="21" name="Callout: Line 20"/>
          <p:cNvSpPr/>
          <p:nvPr/>
        </p:nvSpPr>
        <p:spPr>
          <a:xfrm>
            <a:off x="9222056" y="5693164"/>
            <a:ext cx="1605777" cy="612648"/>
          </a:xfrm>
          <a:prstGeom prst="borderCallout1">
            <a:avLst>
              <a:gd name="adj1" fmla="val 18750"/>
              <a:gd name="adj2" fmla="val -8333"/>
              <a:gd name="adj3" fmla="val -115021"/>
              <a:gd name="adj4" fmla="val -5730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 pins</a:t>
            </a:r>
          </a:p>
        </p:txBody>
      </p:sp>
      <p:sp>
        <p:nvSpPr>
          <p:cNvPr id="10" name="Callout: Line 22">
            <a:extLst>
              <a:ext uri="{FF2B5EF4-FFF2-40B4-BE49-F238E27FC236}">
                <a16:creationId xmlns:a16="http://schemas.microsoft.com/office/drawing/2014/main" id="{5ED36FA7-1961-AE7A-8E35-C6C60B7DF18A}"/>
              </a:ext>
            </a:extLst>
          </p:cNvPr>
          <p:cNvSpPr/>
          <p:nvPr/>
        </p:nvSpPr>
        <p:spPr>
          <a:xfrm flipH="1">
            <a:off x="2910757" y="956137"/>
            <a:ext cx="1456760" cy="612648"/>
          </a:xfrm>
          <a:prstGeom prst="borderCallout1">
            <a:avLst>
              <a:gd name="adj1" fmla="val 47638"/>
              <a:gd name="adj2" fmla="val -2933"/>
              <a:gd name="adj3" fmla="val 344092"/>
              <a:gd name="adj4" fmla="val 2491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Microphone</a:t>
            </a:r>
          </a:p>
        </p:txBody>
      </p:sp>
      <p:sp>
        <p:nvSpPr>
          <p:cNvPr id="22" name="Callout: Line 22">
            <a:extLst>
              <a:ext uri="{FF2B5EF4-FFF2-40B4-BE49-F238E27FC236}">
                <a16:creationId xmlns:a16="http://schemas.microsoft.com/office/drawing/2014/main" id="{F3BADD27-89D5-BFF3-D2FA-57CA9753D33E}"/>
              </a:ext>
            </a:extLst>
          </p:cNvPr>
          <p:cNvSpPr/>
          <p:nvPr/>
        </p:nvSpPr>
        <p:spPr>
          <a:xfrm flipH="1">
            <a:off x="371978" y="1866165"/>
            <a:ext cx="1456760" cy="612648"/>
          </a:xfrm>
          <a:prstGeom prst="borderCallout1">
            <a:avLst>
              <a:gd name="adj1" fmla="val 47638"/>
              <a:gd name="adj2" fmla="val -2933"/>
              <a:gd name="adj3" fmla="val 174746"/>
              <a:gd name="adj4" fmla="val -13511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Touch Sensor</a:t>
            </a:r>
          </a:p>
        </p:txBody>
      </p:sp>
      <p:sp>
        <p:nvSpPr>
          <p:cNvPr id="24" name="Callout: Line 22">
            <a:extLst>
              <a:ext uri="{FF2B5EF4-FFF2-40B4-BE49-F238E27FC236}">
                <a16:creationId xmlns:a16="http://schemas.microsoft.com/office/drawing/2014/main" id="{E65E1C4D-0F48-4E2B-BA25-665964D61F55}"/>
              </a:ext>
            </a:extLst>
          </p:cNvPr>
          <p:cNvSpPr/>
          <p:nvPr/>
        </p:nvSpPr>
        <p:spPr>
          <a:xfrm flipH="1">
            <a:off x="10517689" y="3957223"/>
            <a:ext cx="1456760" cy="612648"/>
          </a:xfrm>
          <a:prstGeom prst="borderCallout1">
            <a:avLst>
              <a:gd name="adj1" fmla="val 53378"/>
              <a:gd name="adj2" fmla="val 103292"/>
              <a:gd name="adj3" fmla="val -20431"/>
              <a:gd name="adj4" fmla="val 246326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176421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9" grpId="0" animBg="1"/>
      <p:bldP spid="9" grpId="1" animBg="1"/>
      <p:bldP spid="13" grpId="0" animBg="1"/>
      <p:bldP spid="13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10" grpId="0" animBg="1"/>
      <p:bldP spid="10" grpId="1" animBg="1"/>
      <p:bldP spid="22" grpId="0" animBg="1"/>
      <p:bldP spid="22" grpId="1" animBg="1"/>
      <p:bldP spid="24" grpId="0" animBg="1"/>
      <p:bldP spid="2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398" r="9573" b="-2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6096000" y="555783"/>
            <a:ext cx="6095980" cy="5929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             Let’s Code!</a:t>
            </a:r>
          </a:p>
          <a:p>
            <a:pPr>
              <a:spcAft>
                <a:spcPts val="600"/>
              </a:spcAft>
            </a:pPr>
            <a:endParaRPr lang="en-US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spcAft>
                <a:spcPts val="600"/>
              </a:spcAft>
            </a:pPr>
            <a:r>
              <a:rPr lang="en-US" sz="3200" dirty="0"/>
              <a:t>Open a browser, and navigate to</a:t>
            </a:r>
          </a:p>
          <a:p>
            <a:pPr>
              <a:spcAft>
                <a:spcPts val="600"/>
              </a:spcAft>
            </a:pPr>
            <a:endParaRPr lang="en-US" sz="3200" dirty="0"/>
          </a:p>
          <a:p>
            <a:pPr>
              <a:spcAft>
                <a:spcPts val="600"/>
              </a:spcAft>
            </a:pPr>
            <a:r>
              <a:rPr lang="en-US" sz="48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makecode.microbit.org</a:t>
            </a:r>
            <a:endParaRPr lang="en-US" b="1" dirty="0"/>
          </a:p>
          <a:p>
            <a:pPr>
              <a:spcAft>
                <a:spcPts val="600"/>
              </a:spcAft>
            </a:pPr>
            <a:endParaRPr lang="en-US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2498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eometric shapes on a wooden background">
            <a:extLst>
              <a:ext uri="{FF2B5EF4-FFF2-40B4-BE49-F238E27FC236}">
                <a16:creationId xmlns:a16="http://schemas.microsoft.com/office/drawing/2014/main" id="{CFD16386-22F9-EB10-9A2F-583624C5D0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8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2d1c52-9383-45cd-b061-30c3cf48840b">
      <Terms xmlns="http://schemas.microsoft.com/office/infopath/2007/PartnerControls"/>
    </lcf76f155ced4ddcb4097134ff3c332f>
    <TaxCatchAll xmlns="230e9df3-be65-4c73-a93b-d1236ebd677e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0F066D79467B42B8356F2E48AF6F74" ma:contentTypeVersion="20" ma:contentTypeDescription="Create a new document." ma:contentTypeScope="" ma:versionID="29214cadc1676c861f80392678f39240">
  <xsd:schema xmlns:xsd="http://www.w3.org/2001/XMLSchema" xmlns:xs="http://www.w3.org/2001/XMLSchema" xmlns:p="http://schemas.microsoft.com/office/2006/metadata/properties" xmlns:ns1="http://schemas.microsoft.com/sharepoint/v3" xmlns:ns2="cb2d1c52-9383-45cd-b061-30c3cf48840b" xmlns:ns3="230e9df3-be65-4c73-a93b-d1236ebd677e" xmlns:ns4="2c0c63e0-dd3e-4392-a93f-e0ea01d8e9a2" targetNamespace="http://schemas.microsoft.com/office/2006/metadata/properties" ma:root="true" ma:fieldsID="61eed6ec73905c93fe4b43c6966e0f46" ns1:_="" ns2:_="" ns3:_="" ns4:_="">
    <xsd:import namespace="http://schemas.microsoft.com/sharepoint/v3"/>
    <xsd:import namespace="cb2d1c52-9383-45cd-b061-30c3cf48840b"/>
    <xsd:import namespace="230e9df3-be65-4c73-a93b-d1236ebd677e"/>
    <xsd:import namespace="2c0c63e0-dd3e-4392-a93f-e0ea01d8e9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d1c52-9383-45cd-b061-30c3cf4884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b7d7c005-1c56-4bba-af6b-c103f09c54bd}" ma:internalName="TaxCatchAll" ma:showField="CatchAllData" ma:web="2c0c63e0-dd3e-4392-a93f-e0ea01d8e9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0c63e0-dd3e-4392-a93f-e0ea01d8e9a2" elementFormDefault="qualified">
    <xsd:import namespace="http://schemas.microsoft.com/office/2006/documentManagement/types"/>
    <xsd:import namespace="http://schemas.microsoft.com/office/infopath/2007/PartnerControls"/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6C100E-134F-4A79-BE4F-D5B974AC98AB}">
  <ds:schemaRefs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2c0c63e0-dd3e-4392-a93f-e0ea01d8e9a2"/>
    <ds:schemaRef ds:uri="230e9df3-be65-4c73-a93b-d1236ebd677e"/>
    <ds:schemaRef ds:uri="cb2d1c52-9383-45cd-b061-30c3cf48840b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32F057E-B1D6-4118-BCE3-CDC9436BCA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b2d1c52-9383-45cd-b061-30c3cf48840b"/>
    <ds:schemaRef ds:uri="230e9df3-be65-4c73-a93b-d1236ebd677e"/>
    <ds:schemaRef ds:uri="2c0c63e0-dd3e-4392-a93f-e0ea01d8e9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157710-BC9B-4E7C-8D1A-09B316E4272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82</Words>
  <Application>Microsoft Macintosh PowerPoint</Application>
  <PresentationFormat>Widescreen</PresentationFormat>
  <Paragraphs>29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Introductions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Container Hosting: Web App For Containers, AKS, and ACS for K8s</dc:title>
  <dc:creator>Nicole Haugen</dc:creator>
  <cp:lastModifiedBy>Michael Simons (.NET)</cp:lastModifiedBy>
  <cp:revision>13</cp:revision>
  <dcterms:created xsi:type="dcterms:W3CDTF">2018-01-25T20:00:18Z</dcterms:created>
  <dcterms:modified xsi:type="dcterms:W3CDTF">2024-02-28T23:29:49Z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nicolela@microsoft.com</vt:lpwstr>
  </property>
  <property fmtid="{D5CDD505-2E9C-101B-9397-08002B2CF9AE}" pid="5" name="MSIP_Label_f42aa342-8706-4288-bd11-ebb85995028c_SetDate">
    <vt:lpwstr>2018-01-25T21:28:55.2537562Z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0x010100390F066D79467B42B8356F2E48AF6F74</vt:lpwstr>
  </property>
  <property fmtid="{D5CDD505-2E9C-101B-9397-08002B2CF9AE}" pid="11" name="MediaServiceImageTags">
    <vt:lpwstr/>
  </property>
  <property fmtid="{D5CDD505-2E9C-101B-9397-08002B2CF9AE}" pid="12" name="ClassificationContentMarkingFooterLocations">
    <vt:lpwstr>Office Theme:8</vt:lpwstr>
  </property>
  <property fmtid="{D5CDD505-2E9C-101B-9397-08002B2CF9AE}" pid="13" name="ClassificationContentMarkingFooterText">
    <vt:lpwstr>Classified as Microsoft Confidential</vt:lpwstr>
  </property>
</Properties>
</file>